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63" r:id="rId4"/>
    <p:sldId id="295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92" r:id="rId13"/>
    <p:sldId id="293" r:id="rId14"/>
    <p:sldId id="282" r:id="rId15"/>
    <p:sldId id="296" r:id="rId16"/>
    <p:sldId id="294" r:id="rId17"/>
    <p:sldId id="302" r:id="rId18"/>
    <p:sldId id="297" r:id="rId19"/>
    <p:sldId id="298" r:id="rId20"/>
    <p:sldId id="299" r:id="rId21"/>
    <p:sldId id="26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>
      <p:cViewPr varScale="1">
        <p:scale>
          <a:sx n="85" d="100"/>
          <a:sy n="85" d="100"/>
        </p:scale>
        <p:origin x="8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ricardo gomez niño" userId="ff7042677ae4f283" providerId="LiveId" clId="{C45128F9-BCB3-4F95-A75A-F342CC30F3CA}"/>
    <pc:docChg chg="modSld">
      <pc:chgData name="julian ricardo gomez niño" userId="ff7042677ae4f283" providerId="LiveId" clId="{C45128F9-BCB3-4F95-A75A-F342CC30F3CA}" dt="2019-01-10T13:04:55.529" v="2" actId="20577"/>
      <pc:docMkLst>
        <pc:docMk/>
      </pc:docMkLst>
      <pc:sldChg chg="modSp">
        <pc:chgData name="julian ricardo gomez niño" userId="ff7042677ae4f283" providerId="LiveId" clId="{C45128F9-BCB3-4F95-A75A-F342CC30F3CA}" dt="2019-01-10T13:04:55.529" v="2" actId="20577"/>
        <pc:sldMkLst>
          <pc:docMk/>
          <pc:sldMk cId="1854644243" sldId="299"/>
        </pc:sldMkLst>
        <pc:spChg chg="mod">
          <ac:chgData name="julian ricardo gomez niño" userId="ff7042677ae4f283" providerId="LiveId" clId="{C45128F9-BCB3-4F95-A75A-F342CC30F3CA}" dt="2019-01-10T13:04:55.529" v="2" actId="20577"/>
          <ac:spMkLst>
            <pc:docMk/>
            <pc:sldMk cId="1854644243" sldId="299"/>
            <ac:spMk id="19" creationId="{B4034182-6B27-4847-B354-3EDABFA0F6B3}"/>
          </ac:spMkLst>
        </pc:spChg>
      </pc:sldChg>
    </pc:docChg>
  </pc:docChgLst>
  <pc:docChgLst>
    <pc:chgData name="julian ricardo gomez niño" userId="ff7042677ae4f283" providerId="LiveId" clId="{CCBB78C3-9936-4115-B8BE-967D99DF5F40}"/>
    <pc:docChg chg="undo custSel addSld delSld modSld">
      <pc:chgData name="julian ricardo gomez niño" userId="ff7042677ae4f283" providerId="LiveId" clId="{CCBB78C3-9936-4115-B8BE-967D99DF5F40}" dt="2019-01-10T15:44:10.584" v="435" actId="20577"/>
      <pc:docMkLst>
        <pc:docMk/>
      </pc:docMkLst>
      <pc:sldChg chg="modSp">
        <pc:chgData name="julian ricardo gomez niño" userId="ff7042677ae4f283" providerId="LiveId" clId="{CCBB78C3-9936-4115-B8BE-967D99DF5F40}" dt="2019-01-10T13:17:41.367" v="1" actId="1036"/>
        <pc:sldMkLst>
          <pc:docMk/>
          <pc:sldMk cId="0" sldId="256"/>
        </pc:sldMkLst>
        <pc:picChg chg="mod">
          <ac:chgData name="julian ricardo gomez niño" userId="ff7042677ae4f283" providerId="LiveId" clId="{CCBB78C3-9936-4115-B8BE-967D99DF5F40}" dt="2019-01-10T13:17:41.367" v="1" actId="1036"/>
          <ac:picMkLst>
            <pc:docMk/>
            <pc:sldMk cId="0" sldId="256"/>
            <ac:picMk id="88" creationId="{00000000-0000-0000-0000-000000000000}"/>
          </ac:picMkLst>
        </pc:picChg>
      </pc:sldChg>
      <pc:sldChg chg="addSp modSp">
        <pc:chgData name="julian ricardo gomez niño" userId="ff7042677ae4f283" providerId="LiveId" clId="{CCBB78C3-9936-4115-B8BE-967D99DF5F40}" dt="2019-01-10T15:40:30.988" v="388" actId="207"/>
        <pc:sldMkLst>
          <pc:docMk/>
          <pc:sldMk cId="2741246539" sldId="282"/>
        </pc:sldMkLst>
        <pc:spChg chg="add mod">
          <ac:chgData name="julian ricardo gomez niño" userId="ff7042677ae4f283" providerId="LiveId" clId="{CCBB78C3-9936-4115-B8BE-967D99DF5F40}" dt="2019-01-10T15:40:30.988" v="388" actId="207"/>
          <ac:spMkLst>
            <pc:docMk/>
            <pc:sldMk cId="2741246539" sldId="282"/>
            <ac:spMk id="3" creationId="{9E14747B-8606-4398-A19E-E4F8EB837DDF}"/>
          </ac:spMkLst>
        </pc:spChg>
        <pc:spChg chg="mod">
          <ac:chgData name="julian ricardo gomez niño" userId="ff7042677ae4f283" providerId="LiveId" clId="{CCBB78C3-9936-4115-B8BE-967D99DF5F40}" dt="2019-01-10T15:36:20.960" v="298" actId="14100"/>
          <ac:spMkLst>
            <pc:docMk/>
            <pc:sldMk cId="2741246539" sldId="282"/>
            <ac:spMk id="15" creationId="{5BF8DB2D-5C2C-D24B-AA58-65146138186D}"/>
          </ac:spMkLst>
        </pc:spChg>
        <pc:graphicFrameChg chg="mod">
          <ac:chgData name="julian ricardo gomez niño" userId="ff7042677ae4f283" providerId="LiveId" clId="{CCBB78C3-9936-4115-B8BE-967D99DF5F40}" dt="2019-01-10T15:37:40.883" v="328" actId="20577"/>
          <ac:graphicFrameMkLst>
            <pc:docMk/>
            <pc:sldMk cId="2741246539" sldId="282"/>
            <ac:graphicFrameMk id="2" creationId="{8F439356-21F6-481B-B20F-495A2393A6A5}"/>
          </ac:graphicFrameMkLst>
        </pc:graphicFrameChg>
      </pc:sldChg>
      <pc:sldChg chg="modSp">
        <pc:chgData name="julian ricardo gomez niño" userId="ff7042677ae4f283" providerId="LiveId" clId="{CCBB78C3-9936-4115-B8BE-967D99DF5F40}" dt="2019-01-10T15:44:10.584" v="435" actId="20577"/>
        <pc:sldMkLst>
          <pc:docMk/>
          <pc:sldMk cId="2144439351" sldId="286"/>
        </pc:sldMkLst>
        <pc:spChg chg="mod">
          <ac:chgData name="julian ricardo gomez niño" userId="ff7042677ae4f283" providerId="LiveId" clId="{CCBB78C3-9936-4115-B8BE-967D99DF5F40}" dt="2019-01-10T13:19:06.734" v="17" actId="20577"/>
          <ac:spMkLst>
            <pc:docMk/>
            <pc:sldMk cId="2144439351" sldId="286"/>
            <ac:spMk id="2" creationId="{BCD7E927-F371-4808-AB36-1765F6BF2F6D}"/>
          </ac:spMkLst>
        </pc:spChg>
        <pc:spChg chg="mod">
          <ac:chgData name="julian ricardo gomez niño" userId="ff7042677ae4f283" providerId="LiveId" clId="{CCBB78C3-9936-4115-B8BE-967D99DF5F40}" dt="2019-01-10T13:21:09.972" v="130" actId="20577"/>
          <ac:spMkLst>
            <pc:docMk/>
            <pc:sldMk cId="2144439351" sldId="286"/>
            <ac:spMk id="4" creationId="{22203D11-FCFB-4442-B550-F4E73617BAAF}"/>
          </ac:spMkLst>
        </pc:spChg>
        <pc:spChg chg="mod">
          <ac:chgData name="julian ricardo gomez niño" userId="ff7042677ae4f283" providerId="LiveId" clId="{CCBB78C3-9936-4115-B8BE-967D99DF5F40}" dt="2019-01-10T15:44:10.584" v="435" actId="20577"/>
          <ac:spMkLst>
            <pc:docMk/>
            <pc:sldMk cId="2144439351" sldId="286"/>
            <ac:spMk id="11" creationId="{87283572-FE4E-4150-808C-921D8C20A574}"/>
          </ac:spMkLst>
        </pc:spChg>
      </pc:sldChg>
      <pc:sldChg chg="modSp add del">
        <pc:chgData name="julian ricardo gomez niño" userId="ff7042677ae4f283" providerId="LiveId" clId="{CCBB78C3-9936-4115-B8BE-967D99DF5F40}" dt="2019-01-10T15:32:14.946" v="272" actId="5793"/>
        <pc:sldMkLst>
          <pc:docMk/>
          <pc:sldMk cId="1231447422" sldId="287"/>
        </pc:sldMkLst>
        <pc:spChg chg="mod">
          <ac:chgData name="julian ricardo gomez niño" userId="ff7042677ae4f283" providerId="LiveId" clId="{CCBB78C3-9936-4115-B8BE-967D99DF5F40}" dt="2019-01-10T15:32:14.946" v="272" actId="5793"/>
          <ac:spMkLst>
            <pc:docMk/>
            <pc:sldMk cId="1231447422" sldId="287"/>
            <ac:spMk id="2" creationId="{BCD7E927-F371-4808-AB36-1765F6BF2F6D}"/>
          </ac:spMkLst>
        </pc:spChg>
        <pc:spChg chg="mod">
          <ac:chgData name="julian ricardo gomez niño" userId="ff7042677ae4f283" providerId="LiveId" clId="{CCBB78C3-9936-4115-B8BE-967D99DF5F40}" dt="2019-01-10T15:31:53.899" v="268"/>
          <ac:spMkLst>
            <pc:docMk/>
            <pc:sldMk cId="1231447422" sldId="287"/>
            <ac:spMk id="14" creationId="{D0E8CF1B-B0B9-40F7-9142-B8BFAF1D0191}"/>
          </ac:spMkLst>
        </pc:spChg>
      </pc:sldChg>
      <pc:sldChg chg="modSp add del">
        <pc:chgData name="julian ricardo gomez niño" userId="ff7042677ae4f283" providerId="LiveId" clId="{CCBB78C3-9936-4115-B8BE-967D99DF5F40}" dt="2019-01-10T15:32:37.219" v="274" actId="114"/>
        <pc:sldMkLst>
          <pc:docMk/>
          <pc:sldMk cId="3022384660" sldId="288"/>
        </pc:sldMkLst>
        <pc:spChg chg="mod">
          <ac:chgData name="julian ricardo gomez niño" userId="ff7042677ae4f283" providerId="LiveId" clId="{CCBB78C3-9936-4115-B8BE-967D99DF5F40}" dt="2019-01-10T15:32:37.219" v="274" actId="114"/>
          <ac:spMkLst>
            <pc:docMk/>
            <pc:sldMk cId="3022384660" sldId="288"/>
            <ac:spMk id="9" creationId="{7F61DC79-F26B-40EF-99D2-3D9214513774}"/>
          </ac:spMkLst>
        </pc:spChg>
        <pc:spChg chg="mod">
          <ac:chgData name="julian ricardo gomez niño" userId="ff7042677ae4f283" providerId="LiveId" clId="{CCBB78C3-9936-4115-B8BE-967D99DF5F40}" dt="2019-01-10T13:39:41.118" v="263"/>
          <ac:spMkLst>
            <pc:docMk/>
            <pc:sldMk cId="3022384660" sldId="288"/>
            <ac:spMk id="11" creationId="{21009D16-C158-4366-94AB-CD70FA9DC1DB}"/>
          </ac:spMkLst>
        </pc:spChg>
      </pc:sldChg>
      <pc:sldChg chg="modSp">
        <pc:chgData name="julian ricardo gomez niño" userId="ff7042677ae4f283" providerId="LiveId" clId="{CCBB78C3-9936-4115-B8BE-967D99DF5F40}" dt="2019-01-10T15:35:34.796" v="276" actId="20577"/>
        <pc:sldMkLst>
          <pc:docMk/>
          <pc:sldMk cId="4105429747" sldId="293"/>
        </pc:sldMkLst>
        <pc:spChg chg="mod">
          <ac:chgData name="julian ricardo gomez niño" userId="ff7042677ae4f283" providerId="LiveId" clId="{CCBB78C3-9936-4115-B8BE-967D99DF5F40}" dt="2019-01-10T15:35:25.896" v="275" actId="20577"/>
          <ac:spMkLst>
            <pc:docMk/>
            <pc:sldMk cId="4105429747" sldId="293"/>
            <ac:spMk id="25" creationId="{2A75BB5F-38BE-4752-BE61-9224FD3E24B0}"/>
          </ac:spMkLst>
        </pc:spChg>
        <pc:spChg chg="mod">
          <ac:chgData name="julian ricardo gomez niño" userId="ff7042677ae4f283" providerId="LiveId" clId="{CCBB78C3-9936-4115-B8BE-967D99DF5F40}" dt="2019-01-10T15:35:34.796" v="276" actId="20577"/>
          <ac:spMkLst>
            <pc:docMk/>
            <pc:sldMk cId="4105429747" sldId="293"/>
            <ac:spMk id="37" creationId="{FE8127F3-86CE-4C6D-A87F-B2EACD3F5546}"/>
          </ac:spMkLst>
        </pc:spChg>
      </pc:sldChg>
      <pc:sldChg chg="modSp">
        <pc:chgData name="julian ricardo gomez niño" userId="ff7042677ae4f283" providerId="LiveId" clId="{CCBB78C3-9936-4115-B8BE-967D99DF5F40}" dt="2019-01-10T15:42:16.397" v="393" actId="20577"/>
        <pc:sldMkLst>
          <pc:docMk/>
          <pc:sldMk cId="2501692986" sldId="294"/>
        </pc:sldMkLst>
        <pc:spChg chg="mod">
          <ac:chgData name="julian ricardo gomez niño" userId="ff7042677ae4f283" providerId="LiveId" clId="{CCBB78C3-9936-4115-B8BE-967D99DF5F40}" dt="2019-01-10T15:42:16.397" v="393" actId="20577"/>
          <ac:spMkLst>
            <pc:docMk/>
            <pc:sldMk cId="2501692986" sldId="294"/>
            <ac:spMk id="108" creationId="{00000000-0000-0000-0000-000000000000}"/>
          </ac:spMkLst>
        </pc:spChg>
      </pc:sldChg>
      <pc:sldChg chg="addSp modSp">
        <pc:chgData name="julian ricardo gomez niño" userId="ff7042677ae4f283" providerId="LiveId" clId="{CCBB78C3-9936-4115-B8BE-967D99DF5F40}" dt="2019-01-10T15:42:52.161" v="398" actId="1076"/>
        <pc:sldMkLst>
          <pc:docMk/>
          <pc:sldMk cId="2130083796" sldId="302"/>
        </pc:sldMkLst>
        <pc:spChg chg="add mod">
          <ac:chgData name="julian ricardo gomez niño" userId="ff7042677ae4f283" providerId="LiveId" clId="{CCBB78C3-9936-4115-B8BE-967D99DF5F40}" dt="2019-01-10T15:42:52.161" v="398" actId="1076"/>
          <ac:spMkLst>
            <pc:docMk/>
            <pc:sldMk cId="2130083796" sldId="302"/>
            <ac:spMk id="24" creationId="{DC365AB5-24CF-43AE-B08B-E6C23B0491FC}"/>
          </ac:spMkLst>
        </pc:spChg>
        <pc:graphicFrameChg chg="mod">
          <ac:chgData name="julian ricardo gomez niño" userId="ff7042677ae4f283" providerId="LiveId" clId="{CCBB78C3-9936-4115-B8BE-967D99DF5F40}" dt="2019-01-10T15:42:44.792" v="396" actId="20577"/>
          <ac:graphicFrameMkLst>
            <pc:docMk/>
            <pc:sldMk cId="2130083796" sldId="302"/>
            <ac:graphicFrameMk id="12" creationId="{4A47F387-0782-4271-9C4F-9F24503EED0E}"/>
          </ac:graphicFrameMkLst>
        </pc:graphicFrameChg>
      </pc:sldChg>
    </pc:docChg>
  </pc:docChgLst>
  <pc:docChgLst>
    <pc:chgData name="julian ricardo gomez niño" userId="ff7042677ae4f283" providerId="LiveId" clId="{14633EEA-8BAE-4231-BDDC-C5AF3F9C313D}"/>
    <pc:docChg chg="custSel addSld delSld modSld">
      <pc:chgData name="julian ricardo gomez niño" userId="ff7042677ae4f283" providerId="LiveId" clId="{14633EEA-8BAE-4231-BDDC-C5AF3F9C313D}" dt="2019-01-10T04:26:28.553" v="249"/>
      <pc:docMkLst>
        <pc:docMk/>
      </pc:docMkLst>
      <pc:sldChg chg="modSp">
        <pc:chgData name="julian ricardo gomez niño" userId="ff7042677ae4f283" providerId="LiveId" clId="{14633EEA-8BAE-4231-BDDC-C5AF3F9C313D}" dt="2019-01-10T04:21:40.552" v="247" actId="20577"/>
        <pc:sldMkLst>
          <pc:docMk/>
          <pc:sldMk cId="0" sldId="256"/>
        </pc:sldMkLst>
        <pc:spChg chg="mod">
          <ac:chgData name="julian ricardo gomez niño" userId="ff7042677ae4f283" providerId="LiveId" clId="{14633EEA-8BAE-4231-BDDC-C5AF3F9C313D}" dt="2019-01-10T04:21:40.552" v="247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julian ricardo gomez niño" userId="ff7042677ae4f283" providerId="LiveId" clId="{14633EEA-8BAE-4231-BDDC-C5AF3F9C313D}" dt="2019-01-10T04:15:10.905" v="198" actId="1035"/>
        <pc:sldMkLst>
          <pc:docMk/>
          <pc:sldMk cId="1805342264" sldId="263"/>
        </pc:sldMkLst>
        <pc:spChg chg="mod">
          <ac:chgData name="julian ricardo gomez niño" userId="ff7042677ae4f283" providerId="LiveId" clId="{14633EEA-8BAE-4231-BDDC-C5AF3F9C313D}" dt="2019-01-10T04:15:10.905" v="198" actId="1035"/>
          <ac:spMkLst>
            <pc:docMk/>
            <pc:sldMk cId="1805342264" sldId="263"/>
            <ac:spMk id="7" creationId="{30D0B25C-0859-4449-B9C7-D78F86429FA5}"/>
          </ac:spMkLst>
        </pc:spChg>
      </pc:sldChg>
      <pc:sldChg chg="addSp delSp">
        <pc:chgData name="julian ricardo gomez niño" userId="ff7042677ae4f283" providerId="LiveId" clId="{14633EEA-8BAE-4231-BDDC-C5AF3F9C313D}" dt="2019-01-10T04:26:28.553" v="249"/>
        <pc:sldMkLst>
          <pc:docMk/>
          <pc:sldMk cId="0" sldId="264"/>
        </pc:sldMkLst>
        <pc:picChg chg="add">
          <ac:chgData name="julian ricardo gomez niño" userId="ff7042677ae4f283" providerId="LiveId" clId="{14633EEA-8BAE-4231-BDDC-C5AF3F9C313D}" dt="2019-01-10T04:26:28.553" v="249"/>
          <ac:picMkLst>
            <pc:docMk/>
            <pc:sldMk cId="0" sldId="264"/>
            <ac:picMk id="11" creationId="{698A1FA1-8208-4A42-8151-F28D35AB394E}"/>
          </ac:picMkLst>
        </pc:picChg>
        <pc:picChg chg="del">
          <ac:chgData name="julian ricardo gomez niño" userId="ff7042677ae4f283" providerId="LiveId" clId="{14633EEA-8BAE-4231-BDDC-C5AF3F9C313D}" dt="2019-01-10T04:26:28.032" v="248" actId="478"/>
          <ac:picMkLst>
            <pc:docMk/>
            <pc:sldMk cId="0" sldId="264"/>
            <ac:picMk id="225" creationId="{00000000-0000-0000-0000-000000000000}"/>
          </ac:picMkLst>
        </pc:picChg>
      </pc:sldChg>
      <pc:sldChg chg="modSp">
        <pc:chgData name="julian ricardo gomez niño" userId="ff7042677ae4f283" providerId="LiveId" clId="{14633EEA-8BAE-4231-BDDC-C5AF3F9C313D}" dt="2019-01-10T04:12:45.099" v="195" actId="207"/>
        <pc:sldMkLst>
          <pc:docMk/>
          <pc:sldMk cId="2741246539" sldId="282"/>
        </pc:sldMkLst>
        <pc:spChg chg="mod">
          <ac:chgData name="julian ricardo gomez niño" userId="ff7042677ae4f283" providerId="LiveId" clId="{14633EEA-8BAE-4231-BDDC-C5AF3F9C313D}" dt="2019-01-10T04:12:33.103" v="192" actId="207"/>
          <ac:spMkLst>
            <pc:docMk/>
            <pc:sldMk cId="2741246539" sldId="282"/>
            <ac:spMk id="4" creationId="{FDCD2FA2-6DEB-439E-BBCF-E6A5304368BC}"/>
          </ac:spMkLst>
        </pc:spChg>
        <pc:spChg chg="mod">
          <ac:chgData name="julian ricardo gomez niño" userId="ff7042677ae4f283" providerId="LiveId" clId="{14633EEA-8BAE-4231-BDDC-C5AF3F9C313D}" dt="2019-01-10T04:12:37.452" v="193" actId="207"/>
          <ac:spMkLst>
            <pc:docMk/>
            <pc:sldMk cId="2741246539" sldId="282"/>
            <ac:spMk id="22" creationId="{07D9FD51-481F-46A1-9412-10774EDCAC00}"/>
          </ac:spMkLst>
        </pc:spChg>
        <pc:spChg chg="mod">
          <ac:chgData name="julian ricardo gomez niño" userId="ff7042677ae4f283" providerId="LiveId" clId="{14633EEA-8BAE-4231-BDDC-C5AF3F9C313D}" dt="2019-01-10T04:12:40.728" v="194" actId="207"/>
          <ac:spMkLst>
            <pc:docMk/>
            <pc:sldMk cId="2741246539" sldId="282"/>
            <ac:spMk id="23" creationId="{8E6CC3D3-1722-4852-A1D4-8F0147F683D7}"/>
          </ac:spMkLst>
        </pc:spChg>
        <pc:spChg chg="mod">
          <ac:chgData name="julian ricardo gomez niño" userId="ff7042677ae4f283" providerId="LiveId" clId="{14633EEA-8BAE-4231-BDDC-C5AF3F9C313D}" dt="2019-01-10T04:12:45.099" v="195" actId="207"/>
          <ac:spMkLst>
            <pc:docMk/>
            <pc:sldMk cId="2741246539" sldId="282"/>
            <ac:spMk id="24" creationId="{F893BCC3-1390-4291-A12C-5EE2F00D2AC7}"/>
          </ac:spMkLst>
        </pc:spChg>
        <pc:graphicFrameChg chg="mod">
          <ac:chgData name="julian ricardo gomez niño" userId="ff7042677ae4f283" providerId="LiveId" clId="{14633EEA-8BAE-4231-BDDC-C5AF3F9C313D}" dt="2019-01-10T04:12:27.555" v="191" actId="207"/>
          <ac:graphicFrameMkLst>
            <pc:docMk/>
            <pc:sldMk cId="2741246539" sldId="282"/>
            <ac:graphicFrameMk id="2" creationId="{8F439356-21F6-481B-B20F-495A2393A6A5}"/>
          </ac:graphicFrameMkLst>
        </pc:graphicFrameChg>
      </pc:sldChg>
      <pc:sldChg chg="delSp modSp del delAnim">
        <pc:chgData name="julian ricardo gomez niño" userId="ff7042677ae4f283" providerId="LiveId" clId="{14633EEA-8BAE-4231-BDDC-C5AF3F9C313D}" dt="2019-01-10T04:01:04.456" v="129" actId="2696"/>
        <pc:sldMkLst>
          <pc:docMk/>
          <pc:sldMk cId="3661854296" sldId="289"/>
        </pc:sldMkLst>
        <pc:spChg chg="mod">
          <ac:chgData name="julian ricardo gomez niño" userId="ff7042677ae4f283" providerId="LiveId" clId="{14633EEA-8BAE-4231-BDDC-C5AF3F9C313D}" dt="2019-01-10T03:59:08.631" v="127" actId="1076"/>
          <ac:spMkLst>
            <pc:docMk/>
            <pc:sldMk cId="3661854296" sldId="289"/>
            <ac:spMk id="3" creationId="{61377766-623E-48EC-9FE7-A133A8A5CBAB}"/>
          </ac:spMkLst>
        </pc:spChg>
        <pc:spChg chg="mod">
          <ac:chgData name="julian ricardo gomez niño" userId="ff7042677ae4f283" providerId="LiveId" clId="{14633EEA-8BAE-4231-BDDC-C5AF3F9C313D}" dt="2019-01-10T03:57:24.463" v="58" actId="20577"/>
          <ac:spMkLst>
            <pc:docMk/>
            <pc:sldMk cId="3661854296" sldId="289"/>
            <ac:spMk id="11" creationId="{21009D16-C158-4366-94AB-CD70FA9DC1DB}"/>
          </ac:spMkLst>
        </pc:spChg>
        <pc:spChg chg="mod">
          <ac:chgData name="julian ricardo gomez niño" userId="ff7042677ae4f283" providerId="LiveId" clId="{14633EEA-8BAE-4231-BDDC-C5AF3F9C313D}" dt="2019-01-10T03:59:11.287" v="128" actId="1076"/>
          <ac:spMkLst>
            <pc:docMk/>
            <pc:sldMk cId="3661854296" sldId="289"/>
            <ac:spMk id="13" creationId="{767B2359-2AE5-4298-BB88-4803EF347695}"/>
          </ac:spMkLst>
        </pc:spChg>
        <pc:picChg chg="del">
          <ac:chgData name="julian ricardo gomez niño" userId="ff7042677ae4f283" providerId="LiveId" clId="{14633EEA-8BAE-4231-BDDC-C5AF3F9C313D}" dt="2019-01-10T03:59:01.403" v="124" actId="478"/>
          <ac:picMkLst>
            <pc:docMk/>
            <pc:sldMk cId="3661854296" sldId="289"/>
            <ac:picMk id="14" creationId="{14EE25A1-30C2-4D3C-8FFE-3D6D3660A858}"/>
          </ac:picMkLst>
        </pc:picChg>
        <pc:picChg chg="del">
          <ac:chgData name="julian ricardo gomez niño" userId="ff7042677ae4f283" providerId="LiveId" clId="{14633EEA-8BAE-4231-BDDC-C5AF3F9C313D}" dt="2019-01-10T03:59:03.471" v="125" actId="478"/>
          <ac:picMkLst>
            <pc:docMk/>
            <pc:sldMk cId="3661854296" sldId="289"/>
            <ac:picMk id="15" creationId="{6FF6D274-476C-42B4-8A16-4DBAE8AC4168}"/>
          </ac:picMkLst>
        </pc:picChg>
      </pc:sldChg>
      <pc:sldChg chg="del">
        <pc:chgData name="julian ricardo gomez niño" userId="ff7042677ae4f283" providerId="LiveId" clId="{14633EEA-8BAE-4231-BDDC-C5AF3F9C313D}" dt="2019-01-10T04:01:05.460" v="130" actId="2696"/>
        <pc:sldMkLst>
          <pc:docMk/>
          <pc:sldMk cId="3476800" sldId="290"/>
        </pc:sldMkLst>
      </pc:sldChg>
      <pc:sldChg chg="del">
        <pc:chgData name="julian ricardo gomez niño" userId="ff7042677ae4f283" providerId="LiveId" clId="{14633EEA-8BAE-4231-BDDC-C5AF3F9C313D}" dt="2019-01-10T04:01:08.806" v="132" actId="2696"/>
        <pc:sldMkLst>
          <pc:docMk/>
          <pc:sldMk cId="3224143925" sldId="291"/>
        </pc:sldMkLst>
      </pc:sldChg>
      <pc:sldChg chg="del">
        <pc:chgData name="julian ricardo gomez niño" userId="ff7042677ae4f283" providerId="LiveId" clId="{14633EEA-8BAE-4231-BDDC-C5AF3F9C313D}" dt="2019-01-10T04:01:06.187" v="131" actId="2696"/>
        <pc:sldMkLst>
          <pc:docMk/>
          <pc:sldMk cId="3772366262" sldId="300"/>
        </pc:sldMkLst>
      </pc:sldChg>
      <pc:sldChg chg="modSp del">
        <pc:chgData name="julian ricardo gomez niño" userId="ff7042677ae4f283" providerId="LiveId" clId="{14633EEA-8BAE-4231-BDDC-C5AF3F9C313D}" dt="2019-01-10T04:13:10.656" v="197" actId="2696"/>
        <pc:sldMkLst>
          <pc:docMk/>
          <pc:sldMk cId="298572737" sldId="301"/>
        </pc:sldMkLst>
        <pc:spChg chg="mod">
          <ac:chgData name="julian ricardo gomez niño" userId="ff7042677ae4f283" providerId="LiveId" clId="{14633EEA-8BAE-4231-BDDC-C5AF3F9C313D}" dt="2019-01-10T03:58:37.136" v="123" actId="14100"/>
          <ac:spMkLst>
            <pc:docMk/>
            <pc:sldMk cId="298572737" sldId="301"/>
            <ac:spMk id="8" creationId="{836FB643-3851-4C69-9F44-5FD704F0A0B4}"/>
          </ac:spMkLst>
        </pc:spChg>
      </pc:sldChg>
      <pc:sldChg chg="addSp delSp modSp add">
        <pc:chgData name="julian ricardo gomez niño" userId="ff7042677ae4f283" providerId="LiveId" clId="{14633EEA-8BAE-4231-BDDC-C5AF3F9C313D}" dt="2019-01-10T04:13:06.496" v="196" actId="207"/>
        <pc:sldMkLst>
          <pc:docMk/>
          <pc:sldMk cId="2130083796" sldId="302"/>
        </pc:sldMkLst>
        <pc:spChg chg="del">
          <ac:chgData name="julian ricardo gomez niño" userId="ff7042677ae4f283" providerId="LiveId" clId="{14633EEA-8BAE-4231-BDDC-C5AF3F9C313D}" dt="2019-01-10T04:02:34.291" v="134" actId="478"/>
          <ac:spMkLst>
            <pc:docMk/>
            <pc:sldMk cId="2130083796" sldId="302"/>
            <ac:spMk id="8" creationId="{836FB643-3851-4C69-9F44-5FD704F0A0B4}"/>
          </ac:spMkLst>
        </pc:spChg>
        <pc:spChg chg="add del">
          <ac:chgData name="julian ricardo gomez niño" userId="ff7042677ae4f283" providerId="LiveId" clId="{14633EEA-8BAE-4231-BDDC-C5AF3F9C313D}" dt="2019-01-10T04:03:45.940" v="136" actId="478"/>
          <ac:spMkLst>
            <pc:docMk/>
            <pc:sldMk cId="2130083796" sldId="302"/>
            <ac:spMk id="9" creationId="{3C19739E-95FB-4956-A82E-1A3BBE7254E7}"/>
          </ac:spMkLst>
        </pc:spChg>
        <pc:spChg chg="add mod">
          <ac:chgData name="julian ricardo gomez niño" userId="ff7042677ae4f283" providerId="LiveId" clId="{14633EEA-8BAE-4231-BDDC-C5AF3F9C313D}" dt="2019-01-10T04:08:05.963" v="162" actId="113"/>
          <ac:spMkLst>
            <pc:docMk/>
            <pc:sldMk cId="2130083796" sldId="302"/>
            <ac:spMk id="13" creationId="{1B96897D-FB32-4403-A462-933ABED6BC86}"/>
          </ac:spMkLst>
        </pc:spChg>
        <pc:spChg chg="add mod">
          <ac:chgData name="julian ricardo gomez niño" userId="ff7042677ae4f283" providerId="LiveId" clId="{14633EEA-8BAE-4231-BDDC-C5AF3F9C313D}" dt="2019-01-10T04:08:08.855" v="163" actId="113"/>
          <ac:spMkLst>
            <pc:docMk/>
            <pc:sldMk cId="2130083796" sldId="302"/>
            <ac:spMk id="14" creationId="{91FD3644-F883-44F5-953B-6D06DB72E6F3}"/>
          </ac:spMkLst>
        </pc:spChg>
        <pc:spChg chg="add mod">
          <ac:chgData name="julian ricardo gomez niño" userId="ff7042677ae4f283" providerId="LiveId" clId="{14633EEA-8BAE-4231-BDDC-C5AF3F9C313D}" dt="2019-01-10T04:08:29.701" v="168" actId="1076"/>
          <ac:spMkLst>
            <pc:docMk/>
            <pc:sldMk cId="2130083796" sldId="302"/>
            <ac:spMk id="15" creationId="{99B289E1-A0D1-4BFC-8E9B-A18AC5D2C886}"/>
          </ac:spMkLst>
        </pc:spChg>
        <pc:spChg chg="add mod">
          <ac:chgData name="julian ricardo gomez niño" userId="ff7042677ae4f283" providerId="LiveId" clId="{14633EEA-8BAE-4231-BDDC-C5AF3F9C313D}" dt="2019-01-10T04:08:58.023" v="175" actId="120"/>
          <ac:spMkLst>
            <pc:docMk/>
            <pc:sldMk cId="2130083796" sldId="302"/>
            <ac:spMk id="16" creationId="{E59AEA19-A0B1-4C9E-B813-2DE4895689EE}"/>
          </ac:spMkLst>
        </pc:spChg>
        <pc:spChg chg="add del">
          <ac:chgData name="julian ricardo gomez niño" userId="ff7042677ae4f283" providerId="LiveId" clId="{14633EEA-8BAE-4231-BDDC-C5AF3F9C313D}" dt="2019-01-10T04:04:09.350" v="138" actId="478"/>
          <ac:spMkLst>
            <pc:docMk/>
            <pc:sldMk cId="2130083796" sldId="302"/>
            <ac:spMk id="17" creationId="{0B95FEE5-3A7B-4EF9-BEB8-3BAB285AE7D0}"/>
          </ac:spMkLst>
        </pc:spChg>
        <pc:spChg chg="add mod">
          <ac:chgData name="julian ricardo gomez niño" userId="ff7042677ae4f283" providerId="LiveId" clId="{14633EEA-8BAE-4231-BDDC-C5AF3F9C313D}" dt="2019-01-10T04:05:10.320" v="149" actId="1076"/>
          <ac:spMkLst>
            <pc:docMk/>
            <pc:sldMk cId="2130083796" sldId="302"/>
            <ac:spMk id="18" creationId="{02B766F5-77EA-476C-8531-523B84E5AF26}"/>
          </ac:spMkLst>
        </pc:spChg>
        <pc:spChg chg="add">
          <ac:chgData name="julian ricardo gomez niño" userId="ff7042677ae4f283" providerId="LiveId" clId="{14633EEA-8BAE-4231-BDDC-C5AF3F9C313D}" dt="2019-01-10T04:03:46.370" v="137" actId="207"/>
          <ac:spMkLst>
            <pc:docMk/>
            <pc:sldMk cId="2130083796" sldId="302"/>
            <ac:spMk id="19" creationId="{4C60DA00-2DE5-452D-9513-E784EDF4299B}"/>
          </ac:spMkLst>
        </pc:spChg>
        <pc:spChg chg="add">
          <ac:chgData name="julian ricardo gomez niño" userId="ff7042677ae4f283" providerId="LiveId" clId="{14633EEA-8BAE-4231-BDDC-C5AF3F9C313D}" dt="2019-01-10T04:03:46.370" v="137" actId="207"/>
          <ac:spMkLst>
            <pc:docMk/>
            <pc:sldMk cId="2130083796" sldId="302"/>
            <ac:spMk id="20" creationId="{974470DA-3CB7-4648-ABEF-F1E38B014ABA}"/>
          </ac:spMkLst>
        </pc:spChg>
        <pc:spChg chg="add mod">
          <ac:chgData name="julian ricardo gomez niño" userId="ff7042677ae4f283" providerId="LiveId" clId="{14633EEA-8BAE-4231-BDDC-C5AF3F9C313D}" dt="2019-01-10T04:05:16.217" v="151" actId="1076"/>
          <ac:spMkLst>
            <pc:docMk/>
            <pc:sldMk cId="2130083796" sldId="302"/>
            <ac:spMk id="21" creationId="{74493995-D98C-4290-A972-CCB3947BB6FA}"/>
          </ac:spMkLst>
        </pc:spChg>
        <pc:spChg chg="add">
          <ac:chgData name="julian ricardo gomez niño" userId="ff7042677ae4f283" providerId="LiveId" clId="{14633EEA-8BAE-4231-BDDC-C5AF3F9C313D}" dt="2019-01-10T04:03:46.370" v="137" actId="207"/>
          <ac:spMkLst>
            <pc:docMk/>
            <pc:sldMk cId="2130083796" sldId="302"/>
            <ac:spMk id="22" creationId="{D3CB0C27-86C1-451A-B91F-59D93BA477E8}"/>
          </ac:spMkLst>
        </pc:spChg>
        <pc:spChg chg="add mod">
          <ac:chgData name="julian ricardo gomez niño" userId="ff7042677ae4f283" providerId="LiveId" clId="{14633EEA-8BAE-4231-BDDC-C5AF3F9C313D}" dt="2019-01-10T04:04:51.508" v="145" actId="1076"/>
          <ac:spMkLst>
            <pc:docMk/>
            <pc:sldMk cId="2130083796" sldId="302"/>
            <ac:spMk id="23" creationId="{028E9339-7147-4A5A-B043-AEF26D5026F9}"/>
          </ac:spMkLst>
        </pc:spChg>
        <pc:spChg chg="add del">
          <ac:chgData name="julian ricardo gomez niño" userId="ff7042677ae4f283" providerId="LiveId" clId="{14633EEA-8BAE-4231-BDDC-C5AF3F9C313D}" dt="2019-01-10T04:04:57.390" v="146" actId="478"/>
          <ac:spMkLst>
            <pc:docMk/>
            <pc:sldMk cId="2130083796" sldId="302"/>
            <ac:spMk id="24" creationId="{CF5F001D-89A6-4BE6-981A-7CAEA5FED903}"/>
          </ac:spMkLst>
        </pc:spChg>
        <pc:spChg chg="add mod">
          <ac:chgData name="julian ricardo gomez niño" userId="ff7042677ae4f283" providerId="LiveId" clId="{14633EEA-8BAE-4231-BDDC-C5AF3F9C313D}" dt="2019-01-10T04:05:07.195" v="148" actId="1076"/>
          <ac:spMkLst>
            <pc:docMk/>
            <pc:sldMk cId="2130083796" sldId="302"/>
            <ac:spMk id="25" creationId="{82600C1B-9954-43A8-AE22-A1498112FC47}"/>
          </ac:spMkLst>
        </pc:spChg>
        <pc:spChg chg="add del">
          <ac:chgData name="julian ricardo gomez niño" userId="ff7042677ae4f283" providerId="LiveId" clId="{14633EEA-8BAE-4231-BDDC-C5AF3F9C313D}" dt="2019-01-10T04:05:12.431" v="150" actId="478"/>
          <ac:spMkLst>
            <pc:docMk/>
            <pc:sldMk cId="2130083796" sldId="302"/>
            <ac:spMk id="26" creationId="{3F72F74B-0F8A-4266-ADFE-697ED9396CEF}"/>
          </ac:spMkLst>
        </pc:spChg>
        <pc:spChg chg="add del">
          <ac:chgData name="julian ricardo gomez niño" userId="ff7042677ae4f283" providerId="LiveId" clId="{14633EEA-8BAE-4231-BDDC-C5AF3F9C313D}" dt="2019-01-10T04:05:19.263" v="152" actId="478"/>
          <ac:spMkLst>
            <pc:docMk/>
            <pc:sldMk cId="2130083796" sldId="302"/>
            <ac:spMk id="27" creationId="{16B09807-0FE8-42B4-A7FC-2CD90D392435}"/>
          </ac:spMkLst>
        </pc:spChg>
        <pc:graphicFrameChg chg="add mod">
          <ac:chgData name="julian ricardo gomez niño" userId="ff7042677ae4f283" providerId="LiveId" clId="{14633EEA-8BAE-4231-BDDC-C5AF3F9C313D}" dt="2019-01-10T04:13:06.496" v="196" actId="207"/>
          <ac:graphicFrameMkLst>
            <pc:docMk/>
            <pc:sldMk cId="2130083796" sldId="302"/>
            <ac:graphicFrameMk id="12" creationId="{4A47F387-0782-4271-9C4F-9F24503EED0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EC8E8-A47A-4163-A875-C1A7153F460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4F9AAB1-8BFB-46A2-88D7-1A487803368C}">
      <dgm:prSet phldrT="[Texto]" custT="1"/>
      <dgm:spPr/>
      <dgm:t>
        <a:bodyPr/>
        <a:lstStyle/>
        <a:p>
          <a:r>
            <a:rPr lang="es-CO" sz="2600" dirty="0">
              <a:solidFill>
                <a:schemeClr val="accent1">
                  <a:lumMod val="75000"/>
                </a:schemeClr>
              </a:solidFill>
            </a:rPr>
            <a:t>Ciclo apertura 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(ene* – feb 1)</a:t>
          </a:r>
        </a:p>
      </dgm:t>
    </dgm:pt>
    <dgm:pt modelId="{10283800-D1CC-4B5C-8D3B-140476CC89F8}" type="parTrans" cxnId="{23BE9DB7-1A12-4B68-B558-4BFCA6365CE5}">
      <dgm:prSet/>
      <dgm:spPr/>
      <dgm:t>
        <a:bodyPr/>
        <a:lstStyle/>
        <a:p>
          <a:endParaRPr lang="es-CO"/>
        </a:p>
      </dgm:t>
    </dgm:pt>
    <dgm:pt modelId="{A797F104-C751-4E19-9B3E-10D79B45C2F2}" type="sibTrans" cxnId="{23BE9DB7-1A12-4B68-B558-4BFCA6365CE5}">
      <dgm:prSet/>
      <dgm:spPr/>
      <dgm:t>
        <a:bodyPr/>
        <a:lstStyle/>
        <a:p>
          <a:endParaRPr lang="es-CO"/>
        </a:p>
      </dgm:t>
    </dgm:pt>
    <dgm:pt modelId="{48B4AC1B-8A46-4B89-806A-695705ABBE54}">
      <dgm:prSet phldrT="[Texto]" custT="1"/>
      <dgm:spPr/>
      <dgm:t>
        <a:bodyPr/>
        <a:lstStyle/>
        <a:p>
          <a:r>
            <a:rPr lang="es-CO" sz="3000" dirty="0">
              <a:solidFill>
                <a:schemeClr val="accent1">
                  <a:lumMod val="75000"/>
                </a:schemeClr>
              </a:solidFill>
            </a:rPr>
            <a:t>Ciclo I 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(feb 4 – abr 12)</a:t>
          </a:r>
        </a:p>
      </dgm:t>
    </dgm:pt>
    <dgm:pt modelId="{A335C1B3-4641-4B41-8B06-C9FA9B3D6127}" type="parTrans" cxnId="{6A582E59-8A99-4374-80F5-EB21D98E134B}">
      <dgm:prSet/>
      <dgm:spPr/>
      <dgm:t>
        <a:bodyPr/>
        <a:lstStyle/>
        <a:p>
          <a:endParaRPr lang="es-CO"/>
        </a:p>
      </dgm:t>
    </dgm:pt>
    <dgm:pt modelId="{6FA2D843-5EE8-4C17-AA91-033594297D9C}" type="sibTrans" cxnId="{6A582E59-8A99-4374-80F5-EB21D98E134B}">
      <dgm:prSet/>
      <dgm:spPr/>
      <dgm:t>
        <a:bodyPr/>
        <a:lstStyle/>
        <a:p>
          <a:endParaRPr lang="es-CO"/>
        </a:p>
      </dgm:t>
    </dgm:pt>
    <dgm:pt modelId="{DA8FC972-F53C-4D92-B3D1-AA54D812F64F}">
      <dgm:prSet phldrT="[Texto]" custT="1"/>
      <dgm:spPr/>
      <dgm:t>
        <a:bodyPr/>
        <a:lstStyle/>
        <a:p>
          <a:r>
            <a:rPr lang="es-CO" sz="3000" dirty="0">
              <a:solidFill>
                <a:schemeClr val="accent1">
                  <a:lumMod val="75000"/>
                </a:schemeClr>
              </a:solidFill>
            </a:rPr>
            <a:t>Ciclo II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(abr 22 – jun 21)</a:t>
          </a:r>
        </a:p>
      </dgm:t>
    </dgm:pt>
    <dgm:pt modelId="{8779BA0D-52BB-4372-9A68-7209CF7A4E34}" type="parTrans" cxnId="{97658835-C01A-4800-A831-7D5384EAF8B0}">
      <dgm:prSet/>
      <dgm:spPr/>
      <dgm:t>
        <a:bodyPr/>
        <a:lstStyle/>
        <a:p>
          <a:endParaRPr lang="es-CO"/>
        </a:p>
      </dgm:t>
    </dgm:pt>
    <dgm:pt modelId="{7D8A7536-8976-492B-89FB-D08C460D6116}" type="sibTrans" cxnId="{97658835-C01A-4800-A831-7D5384EAF8B0}">
      <dgm:prSet/>
      <dgm:spPr/>
      <dgm:t>
        <a:bodyPr/>
        <a:lstStyle/>
        <a:p>
          <a:endParaRPr lang="es-CO"/>
        </a:p>
      </dgm:t>
    </dgm:pt>
    <dgm:pt modelId="{BE798D94-4C73-49AC-9C1A-F8B0F8CA32E1}">
      <dgm:prSet phldrT="[Texto]" custT="1"/>
      <dgm:spPr/>
      <dgm:t>
        <a:bodyPr/>
        <a:lstStyle/>
        <a:p>
          <a:r>
            <a:rPr lang="es-CO" sz="3000" dirty="0">
              <a:solidFill>
                <a:schemeClr val="accent1">
                  <a:lumMod val="75000"/>
                </a:schemeClr>
              </a:solidFill>
            </a:rPr>
            <a:t>Ciclo III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(jul 8 – ago 20)</a:t>
          </a:r>
        </a:p>
      </dgm:t>
    </dgm:pt>
    <dgm:pt modelId="{888F328D-7218-4B47-B923-AEF52D1AF65F}" type="parTrans" cxnId="{C929DF78-3234-46CB-AE5C-106354187353}">
      <dgm:prSet/>
      <dgm:spPr/>
      <dgm:t>
        <a:bodyPr/>
        <a:lstStyle/>
        <a:p>
          <a:endParaRPr lang="es-CO"/>
        </a:p>
      </dgm:t>
    </dgm:pt>
    <dgm:pt modelId="{11346C32-44FE-4DA1-966C-1D6F81247EB0}" type="sibTrans" cxnId="{C929DF78-3234-46CB-AE5C-106354187353}">
      <dgm:prSet/>
      <dgm:spPr/>
      <dgm:t>
        <a:bodyPr/>
        <a:lstStyle/>
        <a:p>
          <a:endParaRPr lang="es-CO"/>
        </a:p>
      </dgm:t>
    </dgm:pt>
    <dgm:pt modelId="{9032A783-AFE2-4ECE-A17D-26B45A9790D0}">
      <dgm:prSet phldrT="[Texto]" custT="1"/>
      <dgm:spPr/>
      <dgm:t>
        <a:bodyPr/>
        <a:lstStyle/>
        <a:p>
          <a:r>
            <a:rPr lang="es-CO" sz="3000" dirty="0">
              <a:solidFill>
                <a:schemeClr val="accent1">
                  <a:lumMod val="75000"/>
                </a:schemeClr>
              </a:solidFill>
            </a:rPr>
            <a:t>Ciclo IV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(sep 23 – dic 2)</a:t>
          </a:r>
        </a:p>
      </dgm:t>
    </dgm:pt>
    <dgm:pt modelId="{C13E4D13-16A6-4801-A889-39F422FB60B1}" type="parTrans" cxnId="{3D8ACD14-F4F9-4416-A90E-EF8FBCBAFFFD}">
      <dgm:prSet/>
      <dgm:spPr/>
      <dgm:t>
        <a:bodyPr/>
        <a:lstStyle/>
        <a:p>
          <a:endParaRPr lang="es-CO"/>
        </a:p>
      </dgm:t>
    </dgm:pt>
    <dgm:pt modelId="{F4E1C98A-EE63-48A8-BEC5-0FDAAFF6FE61}" type="sibTrans" cxnId="{3D8ACD14-F4F9-4416-A90E-EF8FBCBAFFFD}">
      <dgm:prSet/>
      <dgm:spPr/>
      <dgm:t>
        <a:bodyPr/>
        <a:lstStyle/>
        <a:p>
          <a:endParaRPr lang="es-CO"/>
        </a:p>
      </dgm:t>
    </dgm:pt>
    <dgm:pt modelId="{3AB5E150-7EA6-44FC-8836-6A6CC3670471}" type="pres">
      <dgm:prSet presAssocID="{57BEC8E8-A47A-4163-A875-C1A7153F4605}" presName="Name0" presStyleCnt="0">
        <dgm:presLayoutVars>
          <dgm:dir/>
          <dgm:resizeHandles val="exact"/>
        </dgm:presLayoutVars>
      </dgm:prSet>
      <dgm:spPr/>
    </dgm:pt>
    <dgm:pt modelId="{A0DD33DD-9E1D-4E07-A0BC-D59B3828968B}" type="pres">
      <dgm:prSet presAssocID="{57BEC8E8-A47A-4163-A875-C1A7153F4605}" presName="arrow" presStyleLbl="bgShp" presStyleIdx="0" presStyleCnt="1" custScaleY="75207"/>
      <dgm:spPr>
        <a:solidFill>
          <a:srgbClr val="6F91C8"/>
        </a:solidFill>
        <a:ln>
          <a:solidFill>
            <a:srgbClr val="4874C5"/>
          </a:solidFill>
        </a:ln>
      </dgm:spPr>
    </dgm:pt>
    <dgm:pt modelId="{49CE8DF2-491F-4747-B519-A0F63B529401}" type="pres">
      <dgm:prSet presAssocID="{57BEC8E8-A47A-4163-A875-C1A7153F4605}" presName="points" presStyleCnt="0"/>
      <dgm:spPr/>
    </dgm:pt>
    <dgm:pt modelId="{12D22F49-04EB-4939-BB49-67B0C97D19B8}" type="pres">
      <dgm:prSet presAssocID="{F4F9AAB1-8BFB-46A2-88D7-1A487803368C}" presName="compositeA" presStyleCnt="0"/>
      <dgm:spPr/>
    </dgm:pt>
    <dgm:pt modelId="{96BA4541-A1D3-4D70-B855-3411277AE680}" type="pres">
      <dgm:prSet presAssocID="{F4F9AAB1-8BFB-46A2-88D7-1A487803368C}" presName="textA" presStyleLbl="revTx" presStyleIdx="0" presStyleCnt="5" custScaleX="131132" custLinFactNeighborX="12891" custLinFactNeighborY="1755">
        <dgm:presLayoutVars>
          <dgm:bulletEnabled val="1"/>
        </dgm:presLayoutVars>
      </dgm:prSet>
      <dgm:spPr/>
    </dgm:pt>
    <dgm:pt modelId="{7CC550ED-8E0E-43F7-BBD0-C43C889B10E1}" type="pres">
      <dgm:prSet presAssocID="{F4F9AAB1-8BFB-46A2-88D7-1A487803368C}" presName="circleA" presStyleLbl="node1" presStyleIdx="0" presStyleCnt="5" custScaleX="97477" custLinFactX="100000" custLinFactNeighborX="104922" custLinFactNeighborY="-2191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497736E-9BBF-4BDA-9FAB-877BF444ECF6}" type="pres">
      <dgm:prSet presAssocID="{F4F9AAB1-8BFB-46A2-88D7-1A487803368C}" presName="spaceA" presStyleCnt="0"/>
      <dgm:spPr/>
    </dgm:pt>
    <dgm:pt modelId="{FDD55DDB-4057-4153-9459-B05BA916E305}" type="pres">
      <dgm:prSet presAssocID="{A797F104-C751-4E19-9B3E-10D79B45C2F2}" presName="space" presStyleCnt="0"/>
      <dgm:spPr/>
    </dgm:pt>
    <dgm:pt modelId="{0729EC59-25D1-4B7C-AA5C-DFC77BDA4676}" type="pres">
      <dgm:prSet presAssocID="{48B4AC1B-8A46-4B89-806A-695705ABBE54}" presName="compositeB" presStyleCnt="0"/>
      <dgm:spPr/>
    </dgm:pt>
    <dgm:pt modelId="{3BD3F870-42E9-4DC0-B026-B85C71DD7966}" type="pres">
      <dgm:prSet presAssocID="{48B4AC1B-8A46-4B89-806A-695705ABBE54}" presName="textB" presStyleLbl="revTx" presStyleIdx="1" presStyleCnt="5" custScaleX="129164" custScaleY="51302" custLinFactY="-37617" custLinFactNeighborX="2351" custLinFactNeighborY="-100000">
        <dgm:presLayoutVars>
          <dgm:bulletEnabled val="1"/>
        </dgm:presLayoutVars>
      </dgm:prSet>
      <dgm:spPr/>
    </dgm:pt>
    <dgm:pt modelId="{986A65B0-7AEF-4CBF-A893-15A670BEDCF8}" type="pres">
      <dgm:prSet presAssocID="{48B4AC1B-8A46-4B89-806A-695705ABBE54}" presName="circleB" presStyleLbl="node1" presStyleIdx="1" presStyleCnt="5" custLinFactNeighborX="1705" custLinFactNeighborY="-54444"/>
      <dgm:spPr>
        <a:xfrm>
          <a:off x="3114166" y="2520135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</dgm:pt>
    <dgm:pt modelId="{F1C65821-CFDA-4E6B-B4EE-AA8CED46EF54}" type="pres">
      <dgm:prSet presAssocID="{48B4AC1B-8A46-4B89-806A-695705ABBE54}" presName="spaceB" presStyleCnt="0"/>
      <dgm:spPr/>
    </dgm:pt>
    <dgm:pt modelId="{BE78A9D2-1077-4792-A2F3-8601D3D20F1C}" type="pres">
      <dgm:prSet presAssocID="{6FA2D843-5EE8-4C17-AA91-033594297D9C}" presName="space" presStyleCnt="0"/>
      <dgm:spPr/>
    </dgm:pt>
    <dgm:pt modelId="{8BD4A78E-F562-48D0-95F3-9DC8F771229D}" type="pres">
      <dgm:prSet presAssocID="{DA8FC972-F53C-4D92-B3D1-AA54D812F64F}" presName="compositeA" presStyleCnt="0"/>
      <dgm:spPr/>
    </dgm:pt>
    <dgm:pt modelId="{5170203C-FD01-43CD-9357-8FC705ECE052}" type="pres">
      <dgm:prSet presAssocID="{DA8FC972-F53C-4D92-B3D1-AA54D812F64F}" presName="textA" presStyleLbl="revTx" presStyleIdx="2" presStyleCnt="5" custScaleX="128195" custScaleY="48829" custLinFactNeighborX="5727" custLinFactNeighborY="40456">
        <dgm:presLayoutVars>
          <dgm:bulletEnabled val="1"/>
        </dgm:presLayoutVars>
      </dgm:prSet>
      <dgm:spPr/>
    </dgm:pt>
    <dgm:pt modelId="{851C3D9B-A4CB-4E5A-BC46-A2DAE5076A96}" type="pres">
      <dgm:prSet presAssocID="{DA8FC972-F53C-4D92-B3D1-AA54D812F64F}" presName="circleA" presStyleLbl="node1" presStyleIdx="2" presStyleCnt="5" custLinFactNeighborX="6250" custLinFactNeighborY="45052"/>
      <dgm:spPr>
        <a:xfrm>
          <a:off x="5386473" y="2405243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</dgm:pt>
    <dgm:pt modelId="{97633B60-0D70-41C2-8FBE-61FC0C6114B1}" type="pres">
      <dgm:prSet presAssocID="{DA8FC972-F53C-4D92-B3D1-AA54D812F64F}" presName="spaceA" presStyleCnt="0"/>
      <dgm:spPr/>
    </dgm:pt>
    <dgm:pt modelId="{B4C2D201-6203-49FD-9C8C-A52C0A775F17}" type="pres">
      <dgm:prSet presAssocID="{7D8A7536-8976-492B-89FB-D08C460D6116}" presName="space" presStyleCnt="0"/>
      <dgm:spPr/>
    </dgm:pt>
    <dgm:pt modelId="{D9CAAF74-FFD3-4D44-9FDA-E3EFF2D285ED}" type="pres">
      <dgm:prSet presAssocID="{BE798D94-4C73-49AC-9C1A-F8B0F8CA32E1}" presName="compositeB" presStyleCnt="0"/>
      <dgm:spPr/>
    </dgm:pt>
    <dgm:pt modelId="{042605E5-C150-4C85-A1EB-F27465720078}" type="pres">
      <dgm:prSet presAssocID="{BE798D94-4C73-49AC-9C1A-F8B0F8CA32E1}" presName="textB" presStyleLbl="revTx" presStyleIdx="3" presStyleCnt="5" custLinFactY="-2825" custLinFactNeighborX="9684" custLinFactNeighborY="-100000">
        <dgm:presLayoutVars>
          <dgm:bulletEnabled val="1"/>
        </dgm:presLayoutVars>
      </dgm:prSet>
      <dgm:spPr/>
    </dgm:pt>
    <dgm:pt modelId="{B94187F7-A88B-4EF0-98A6-B22CD96BBC32}" type="pres">
      <dgm:prSet presAssocID="{BE798D94-4C73-49AC-9C1A-F8B0F8CA32E1}" presName="circleB" presStyleLbl="node1" presStyleIdx="3" presStyleCnt="5" custLinFactNeighborX="31966" custLinFactNeighborY="-8532"/>
      <dgm:spPr>
        <a:xfrm>
          <a:off x="7355104" y="2438400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</dgm:pt>
    <dgm:pt modelId="{9BA4FF2F-157D-4197-B31E-A13F1F4BCEFB}" type="pres">
      <dgm:prSet presAssocID="{BE798D94-4C73-49AC-9C1A-F8B0F8CA32E1}" presName="spaceB" presStyleCnt="0"/>
      <dgm:spPr/>
    </dgm:pt>
    <dgm:pt modelId="{53AC7496-FF1A-496D-A0C1-F9535EC39362}" type="pres">
      <dgm:prSet presAssocID="{11346C32-44FE-4DA1-966C-1D6F81247EB0}" presName="space" presStyleCnt="0"/>
      <dgm:spPr/>
    </dgm:pt>
    <dgm:pt modelId="{6627DC8A-2E5F-4523-A080-6E78260BB441}" type="pres">
      <dgm:prSet presAssocID="{9032A783-AFE2-4ECE-A17D-26B45A9790D0}" presName="compositeA" presStyleCnt="0"/>
      <dgm:spPr/>
    </dgm:pt>
    <dgm:pt modelId="{F51F3D08-4D18-47D7-8B3D-4006398E56B6}" type="pres">
      <dgm:prSet presAssocID="{9032A783-AFE2-4ECE-A17D-26B45A9790D0}" presName="textA" presStyleLbl="revTx" presStyleIdx="4" presStyleCnt="5" custLinFactNeighborX="19485">
        <dgm:presLayoutVars>
          <dgm:bulletEnabled val="1"/>
        </dgm:presLayoutVars>
      </dgm:prSet>
      <dgm:spPr/>
    </dgm:pt>
    <dgm:pt modelId="{AFE4915A-6AE4-4145-A640-EE3FCCFBC501}" type="pres">
      <dgm:prSet presAssocID="{9032A783-AFE2-4ECE-A17D-26B45A9790D0}" presName="circleA" presStyleLbl="node1" presStyleIdx="4" presStyleCnt="5" custLinFactNeighborX="75673" custLinFactNeighborY="-2968"/>
      <dgm:spPr>
        <a:xfrm>
          <a:off x="9120568" y="2438400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</dgm:pt>
    <dgm:pt modelId="{5F53E34E-B15F-48E1-BC4B-A1D77B6FC0B7}" type="pres">
      <dgm:prSet presAssocID="{9032A783-AFE2-4ECE-A17D-26B45A9790D0}" presName="spaceA" presStyleCnt="0"/>
      <dgm:spPr/>
    </dgm:pt>
  </dgm:ptLst>
  <dgm:cxnLst>
    <dgm:cxn modelId="{3D8ACD14-F4F9-4416-A90E-EF8FBCBAFFFD}" srcId="{57BEC8E8-A47A-4163-A875-C1A7153F4605}" destId="{9032A783-AFE2-4ECE-A17D-26B45A9790D0}" srcOrd="4" destOrd="0" parTransId="{C13E4D13-16A6-4801-A889-39F422FB60B1}" sibTransId="{F4E1C98A-EE63-48A8-BEC5-0FDAAFF6FE61}"/>
    <dgm:cxn modelId="{97658835-C01A-4800-A831-7D5384EAF8B0}" srcId="{57BEC8E8-A47A-4163-A875-C1A7153F4605}" destId="{DA8FC972-F53C-4D92-B3D1-AA54D812F64F}" srcOrd="2" destOrd="0" parTransId="{8779BA0D-52BB-4372-9A68-7209CF7A4E34}" sibTransId="{7D8A7536-8976-492B-89FB-D08C460D6116}"/>
    <dgm:cxn modelId="{1054A46B-1109-41F8-9507-41673E8A2C37}" type="presOf" srcId="{48B4AC1B-8A46-4B89-806A-695705ABBE54}" destId="{3BD3F870-42E9-4DC0-B026-B85C71DD7966}" srcOrd="0" destOrd="0" presId="urn:microsoft.com/office/officeart/2005/8/layout/hProcess11"/>
    <dgm:cxn modelId="{75D92550-6C75-4C5F-B623-04C1C1C37EC4}" type="presOf" srcId="{BE798D94-4C73-49AC-9C1A-F8B0F8CA32E1}" destId="{042605E5-C150-4C85-A1EB-F27465720078}" srcOrd="0" destOrd="0" presId="urn:microsoft.com/office/officeart/2005/8/layout/hProcess11"/>
    <dgm:cxn modelId="{C929DF78-3234-46CB-AE5C-106354187353}" srcId="{57BEC8E8-A47A-4163-A875-C1A7153F4605}" destId="{BE798D94-4C73-49AC-9C1A-F8B0F8CA32E1}" srcOrd="3" destOrd="0" parTransId="{888F328D-7218-4B47-B923-AEF52D1AF65F}" sibTransId="{11346C32-44FE-4DA1-966C-1D6F81247EB0}"/>
    <dgm:cxn modelId="{6A582E59-8A99-4374-80F5-EB21D98E134B}" srcId="{57BEC8E8-A47A-4163-A875-C1A7153F4605}" destId="{48B4AC1B-8A46-4B89-806A-695705ABBE54}" srcOrd="1" destOrd="0" parTransId="{A335C1B3-4641-4B41-8B06-C9FA9B3D6127}" sibTransId="{6FA2D843-5EE8-4C17-AA91-033594297D9C}"/>
    <dgm:cxn modelId="{9E91055A-9CBB-46DB-990B-5B5069FB5B31}" type="presOf" srcId="{DA8FC972-F53C-4D92-B3D1-AA54D812F64F}" destId="{5170203C-FD01-43CD-9357-8FC705ECE052}" srcOrd="0" destOrd="0" presId="urn:microsoft.com/office/officeart/2005/8/layout/hProcess11"/>
    <dgm:cxn modelId="{992D74AC-A65C-45BB-9011-F4857DF162C6}" type="presOf" srcId="{F4F9AAB1-8BFB-46A2-88D7-1A487803368C}" destId="{96BA4541-A1D3-4D70-B855-3411277AE680}" srcOrd="0" destOrd="0" presId="urn:microsoft.com/office/officeart/2005/8/layout/hProcess11"/>
    <dgm:cxn modelId="{23BE9DB7-1A12-4B68-B558-4BFCA6365CE5}" srcId="{57BEC8E8-A47A-4163-A875-C1A7153F4605}" destId="{F4F9AAB1-8BFB-46A2-88D7-1A487803368C}" srcOrd="0" destOrd="0" parTransId="{10283800-D1CC-4B5C-8D3B-140476CC89F8}" sibTransId="{A797F104-C751-4E19-9B3E-10D79B45C2F2}"/>
    <dgm:cxn modelId="{E7B365CC-B3DF-4477-A627-CEBE8AB35378}" type="presOf" srcId="{9032A783-AFE2-4ECE-A17D-26B45A9790D0}" destId="{F51F3D08-4D18-47D7-8B3D-4006398E56B6}" srcOrd="0" destOrd="0" presId="urn:microsoft.com/office/officeart/2005/8/layout/hProcess11"/>
    <dgm:cxn modelId="{E490D5EF-6BAE-4543-9656-5C5E92D4DF53}" type="presOf" srcId="{57BEC8E8-A47A-4163-A875-C1A7153F4605}" destId="{3AB5E150-7EA6-44FC-8836-6A6CC3670471}" srcOrd="0" destOrd="0" presId="urn:microsoft.com/office/officeart/2005/8/layout/hProcess11"/>
    <dgm:cxn modelId="{48F9D938-58BE-45B2-8130-6BEFCBA4BA9A}" type="presParOf" srcId="{3AB5E150-7EA6-44FC-8836-6A6CC3670471}" destId="{A0DD33DD-9E1D-4E07-A0BC-D59B3828968B}" srcOrd="0" destOrd="0" presId="urn:microsoft.com/office/officeart/2005/8/layout/hProcess11"/>
    <dgm:cxn modelId="{E32EC4F0-F3A7-49A8-80F3-31F0C1AC932A}" type="presParOf" srcId="{3AB5E150-7EA6-44FC-8836-6A6CC3670471}" destId="{49CE8DF2-491F-4747-B519-A0F63B529401}" srcOrd="1" destOrd="0" presId="urn:microsoft.com/office/officeart/2005/8/layout/hProcess11"/>
    <dgm:cxn modelId="{F33CF47C-C08D-464F-AC88-73076629A01E}" type="presParOf" srcId="{49CE8DF2-491F-4747-B519-A0F63B529401}" destId="{12D22F49-04EB-4939-BB49-67B0C97D19B8}" srcOrd="0" destOrd="0" presId="urn:microsoft.com/office/officeart/2005/8/layout/hProcess11"/>
    <dgm:cxn modelId="{8AB8E04E-97AA-4BAE-831A-7BFBE4018E14}" type="presParOf" srcId="{12D22F49-04EB-4939-BB49-67B0C97D19B8}" destId="{96BA4541-A1D3-4D70-B855-3411277AE680}" srcOrd="0" destOrd="0" presId="urn:microsoft.com/office/officeart/2005/8/layout/hProcess11"/>
    <dgm:cxn modelId="{06835F3E-516E-4556-9EC8-675109C46FF4}" type="presParOf" srcId="{12D22F49-04EB-4939-BB49-67B0C97D19B8}" destId="{7CC550ED-8E0E-43F7-BBD0-C43C889B10E1}" srcOrd="1" destOrd="0" presId="urn:microsoft.com/office/officeart/2005/8/layout/hProcess11"/>
    <dgm:cxn modelId="{65B4D4C1-7453-466C-9ED0-E8B72D63C8CD}" type="presParOf" srcId="{12D22F49-04EB-4939-BB49-67B0C97D19B8}" destId="{7497736E-9BBF-4BDA-9FAB-877BF444ECF6}" srcOrd="2" destOrd="0" presId="urn:microsoft.com/office/officeart/2005/8/layout/hProcess11"/>
    <dgm:cxn modelId="{A68FF231-B1E6-4BB5-8F93-A46D8A2120D6}" type="presParOf" srcId="{49CE8DF2-491F-4747-B519-A0F63B529401}" destId="{FDD55DDB-4057-4153-9459-B05BA916E305}" srcOrd="1" destOrd="0" presId="urn:microsoft.com/office/officeart/2005/8/layout/hProcess11"/>
    <dgm:cxn modelId="{3DA8E3F6-73CA-4D35-9523-E2A81CE8837F}" type="presParOf" srcId="{49CE8DF2-491F-4747-B519-A0F63B529401}" destId="{0729EC59-25D1-4B7C-AA5C-DFC77BDA4676}" srcOrd="2" destOrd="0" presId="urn:microsoft.com/office/officeart/2005/8/layout/hProcess11"/>
    <dgm:cxn modelId="{ABE08DF1-9C7C-442E-81AB-339F25A39210}" type="presParOf" srcId="{0729EC59-25D1-4B7C-AA5C-DFC77BDA4676}" destId="{3BD3F870-42E9-4DC0-B026-B85C71DD7966}" srcOrd="0" destOrd="0" presId="urn:microsoft.com/office/officeart/2005/8/layout/hProcess11"/>
    <dgm:cxn modelId="{4A21AE80-82A5-4465-9DBA-0D9ECF5A2CA2}" type="presParOf" srcId="{0729EC59-25D1-4B7C-AA5C-DFC77BDA4676}" destId="{986A65B0-7AEF-4CBF-A893-15A670BEDCF8}" srcOrd="1" destOrd="0" presId="urn:microsoft.com/office/officeart/2005/8/layout/hProcess11"/>
    <dgm:cxn modelId="{2B4B98C4-ADCC-4AB8-953B-A72F4DFC4757}" type="presParOf" srcId="{0729EC59-25D1-4B7C-AA5C-DFC77BDA4676}" destId="{F1C65821-CFDA-4E6B-B4EE-AA8CED46EF54}" srcOrd="2" destOrd="0" presId="urn:microsoft.com/office/officeart/2005/8/layout/hProcess11"/>
    <dgm:cxn modelId="{098182A9-EEE3-496B-BC78-396650162D46}" type="presParOf" srcId="{49CE8DF2-491F-4747-B519-A0F63B529401}" destId="{BE78A9D2-1077-4792-A2F3-8601D3D20F1C}" srcOrd="3" destOrd="0" presId="urn:microsoft.com/office/officeart/2005/8/layout/hProcess11"/>
    <dgm:cxn modelId="{A3BBC196-FD72-4150-85E2-2D647AD656B6}" type="presParOf" srcId="{49CE8DF2-491F-4747-B519-A0F63B529401}" destId="{8BD4A78E-F562-48D0-95F3-9DC8F771229D}" srcOrd="4" destOrd="0" presId="urn:microsoft.com/office/officeart/2005/8/layout/hProcess11"/>
    <dgm:cxn modelId="{EA9C7DC2-770C-4CCC-A2B5-1B995AE3B77D}" type="presParOf" srcId="{8BD4A78E-F562-48D0-95F3-9DC8F771229D}" destId="{5170203C-FD01-43CD-9357-8FC705ECE052}" srcOrd="0" destOrd="0" presId="urn:microsoft.com/office/officeart/2005/8/layout/hProcess11"/>
    <dgm:cxn modelId="{D61404E5-A02D-445A-A1F0-00704FCBEE22}" type="presParOf" srcId="{8BD4A78E-F562-48D0-95F3-9DC8F771229D}" destId="{851C3D9B-A4CB-4E5A-BC46-A2DAE5076A96}" srcOrd="1" destOrd="0" presId="urn:microsoft.com/office/officeart/2005/8/layout/hProcess11"/>
    <dgm:cxn modelId="{57547CB0-B999-47C5-814C-DC9A4949084F}" type="presParOf" srcId="{8BD4A78E-F562-48D0-95F3-9DC8F771229D}" destId="{97633B60-0D70-41C2-8FBE-61FC0C6114B1}" srcOrd="2" destOrd="0" presId="urn:microsoft.com/office/officeart/2005/8/layout/hProcess11"/>
    <dgm:cxn modelId="{E7012512-FB5B-4274-BCE9-1D0A6A25E992}" type="presParOf" srcId="{49CE8DF2-491F-4747-B519-A0F63B529401}" destId="{B4C2D201-6203-49FD-9C8C-A52C0A775F17}" srcOrd="5" destOrd="0" presId="urn:microsoft.com/office/officeart/2005/8/layout/hProcess11"/>
    <dgm:cxn modelId="{F5D50D89-2473-4022-88FA-8BB3DB8A1694}" type="presParOf" srcId="{49CE8DF2-491F-4747-B519-A0F63B529401}" destId="{D9CAAF74-FFD3-4D44-9FDA-E3EFF2D285ED}" srcOrd="6" destOrd="0" presId="urn:microsoft.com/office/officeart/2005/8/layout/hProcess11"/>
    <dgm:cxn modelId="{173B72E9-C812-4751-9726-11F9830AF935}" type="presParOf" srcId="{D9CAAF74-FFD3-4D44-9FDA-E3EFF2D285ED}" destId="{042605E5-C150-4C85-A1EB-F27465720078}" srcOrd="0" destOrd="0" presId="urn:microsoft.com/office/officeart/2005/8/layout/hProcess11"/>
    <dgm:cxn modelId="{F56DC920-4BB3-4D98-B988-2E165016A0A3}" type="presParOf" srcId="{D9CAAF74-FFD3-4D44-9FDA-E3EFF2D285ED}" destId="{B94187F7-A88B-4EF0-98A6-B22CD96BBC32}" srcOrd="1" destOrd="0" presId="urn:microsoft.com/office/officeart/2005/8/layout/hProcess11"/>
    <dgm:cxn modelId="{9657255B-CD03-457B-809D-7E726C86E8A0}" type="presParOf" srcId="{D9CAAF74-FFD3-4D44-9FDA-E3EFF2D285ED}" destId="{9BA4FF2F-157D-4197-B31E-A13F1F4BCEFB}" srcOrd="2" destOrd="0" presId="urn:microsoft.com/office/officeart/2005/8/layout/hProcess11"/>
    <dgm:cxn modelId="{857DE88C-614B-48F4-AAC3-F610617B9B31}" type="presParOf" srcId="{49CE8DF2-491F-4747-B519-A0F63B529401}" destId="{53AC7496-FF1A-496D-A0C1-F9535EC39362}" srcOrd="7" destOrd="0" presId="urn:microsoft.com/office/officeart/2005/8/layout/hProcess11"/>
    <dgm:cxn modelId="{7BE698E5-06E2-4A1C-A02F-7F2DCE4BD78D}" type="presParOf" srcId="{49CE8DF2-491F-4747-B519-A0F63B529401}" destId="{6627DC8A-2E5F-4523-A080-6E78260BB441}" srcOrd="8" destOrd="0" presId="urn:microsoft.com/office/officeart/2005/8/layout/hProcess11"/>
    <dgm:cxn modelId="{1BAD2838-4C19-462F-8512-321C06C35328}" type="presParOf" srcId="{6627DC8A-2E5F-4523-A080-6E78260BB441}" destId="{F51F3D08-4D18-47D7-8B3D-4006398E56B6}" srcOrd="0" destOrd="0" presId="urn:microsoft.com/office/officeart/2005/8/layout/hProcess11"/>
    <dgm:cxn modelId="{1B844EB8-C04E-4630-B70D-31DBB38AD367}" type="presParOf" srcId="{6627DC8A-2E5F-4523-A080-6E78260BB441}" destId="{AFE4915A-6AE4-4145-A640-EE3FCCFBC501}" srcOrd="1" destOrd="0" presId="urn:microsoft.com/office/officeart/2005/8/layout/hProcess11"/>
    <dgm:cxn modelId="{83FC5BBD-D341-4A46-AC3F-6C4860C4193D}" type="presParOf" srcId="{6627DC8A-2E5F-4523-A080-6E78260BB441}" destId="{5F53E34E-B15F-48E1-BC4B-A1D77B6FC0B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EC8E8-A47A-4163-A875-C1A7153F460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4F9AAB1-8BFB-46A2-88D7-1A487803368C}">
      <dgm:prSet phldrT="[Texto]" custT="1"/>
      <dgm:spPr/>
      <dgm:t>
        <a:bodyPr/>
        <a:lstStyle/>
        <a:p>
          <a:r>
            <a:rPr lang="es-CO" sz="2600" dirty="0">
              <a:solidFill>
                <a:schemeClr val="accent1">
                  <a:lumMod val="75000"/>
                </a:schemeClr>
              </a:solidFill>
            </a:rPr>
            <a:t>Ciclo apertura </a:t>
          </a:r>
        </a:p>
        <a:p>
          <a:r>
            <a:rPr lang="es-CO" sz="1400" dirty="0">
              <a:solidFill>
                <a:schemeClr val="accent1">
                  <a:lumMod val="75000"/>
                </a:schemeClr>
              </a:solidFill>
            </a:rPr>
            <a:t>(ene* – feb 1)</a:t>
          </a:r>
        </a:p>
      </dgm:t>
    </dgm:pt>
    <dgm:pt modelId="{10283800-D1CC-4B5C-8D3B-140476CC89F8}" type="parTrans" cxnId="{23BE9DB7-1A12-4B68-B558-4BFCA6365CE5}">
      <dgm:prSet/>
      <dgm:spPr/>
      <dgm:t>
        <a:bodyPr/>
        <a:lstStyle/>
        <a:p>
          <a:endParaRPr lang="es-CO"/>
        </a:p>
      </dgm:t>
    </dgm:pt>
    <dgm:pt modelId="{A797F104-C751-4E19-9B3E-10D79B45C2F2}" type="sibTrans" cxnId="{23BE9DB7-1A12-4B68-B558-4BFCA6365CE5}">
      <dgm:prSet/>
      <dgm:spPr/>
      <dgm:t>
        <a:bodyPr/>
        <a:lstStyle/>
        <a:p>
          <a:endParaRPr lang="es-CO"/>
        </a:p>
      </dgm:t>
    </dgm:pt>
    <dgm:pt modelId="{3AB5E150-7EA6-44FC-8836-6A6CC3670471}" type="pres">
      <dgm:prSet presAssocID="{57BEC8E8-A47A-4163-A875-C1A7153F4605}" presName="Name0" presStyleCnt="0">
        <dgm:presLayoutVars>
          <dgm:dir/>
          <dgm:resizeHandles val="exact"/>
        </dgm:presLayoutVars>
      </dgm:prSet>
      <dgm:spPr/>
    </dgm:pt>
    <dgm:pt modelId="{A0DD33DD-9E1D-4E07-A0BC-D59B3828968B}" type="pres">
      <dgm:prSet presAssocID="{57BEC8E8-A47A-4163-A875-C1A7153F4605}" presName="arrow" presStyleLbl="bgShp" presStyleIdx="0" presStyleCnt="1" custScaleY="75207"/>
      <dgm:spPr>
        <a:solidFill>
          <a:srgbClr val="6F91C8"/>
        </a:solidFill>
        <a:ln>
          <a:solidFill>
            <a:srgbClr val="4874C5"/>
          </a:solidFill>
        </a:ln>
      </dgm:spPr>
    </dgm:pt>
    <dgm:pt modelId="{49CE8DF2-491F-4747-B519-A0F63B529401}" type="pres">
      <dgm:prSet presAssocID="{57BEC8E8-A47A-4163-A875-C1A7153F4605}" presName="points" presStyleCnt="0"/>
      <dgm:spPr/>
    </dgm:pt>
    <dgm:pt modelId="{12D22F49-04EB-4939-BB49-67B0C97D19B8}" type="pres">
      <dgm:prSet presAssocID="{F4F9AAB1-8BFB-46A2-88D7-1A487803368C}" presName="compositeA" presStyleCnt="0"/>
      <dgm:spPr/>
    </dgm:pt>
    <dgm:pt modelId="{96BA4541-A1D3-4D70-B855-3411277AE680}" type="pres">
      <dgm:prSet presAssocID="{F4F9AAB1-8BFB-46A2-88D7-1A487803368C}" presName="textA" presStyleLbl="revTx" presStyleIdx="0" presStyleCnt="1" custScaleX="131132" custLinFactNeighborX="12891" custLinFactNeighborY="1755">
        <dgm:presLayoutVars>
          <dgm:bulletEnabled val="1"/>
        </dgm:presLayoutVars>
      </dgm:prSet>
      <dgm:spPr/>
    </dgm:pt>
    <dgm:pt modelId="{7CC550ED-8E0E-43F7-BBD0-C43C889B10E1}" type="pres">
      <dgm:prSet presAssocID="{F4F9AAB1-8BFB-46A2-88D7-1A487803368C}" presName="circleA" presStyleLbl="node1" presStyleIdx="0" presStyleCnt="1" custScaleX="97477" custLinFactX="-253423" custLinFactNeighborX="-300000" custLinFactNeighborY="-296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497736E-9BBF-4BDA-9FAB-877BF444ECF6}" type="pres">
      <dgm:prSet presAssocID="{F4F9AAB1-8BFB-46A2-88D7-1A487803368C}" presName="spaceA" presStyleCnt="0"/>
      <dgm:spPr/>
    </dgm:pt>
  </dgm:ptLst>
  <dgm:cxnLst>
    <dgm:cxn modelId="{992D74AC-A65C-45BB-9011-F4857DF162C6}" type="presOf" srcId="{F4F9AAB1-8BFB-46A2-88D7-1A487803368C}" destId="{96BA4541-A1D3-4D70-B855-3411277AE680}" srcOrd="0" destOrd="0" presId="urn:microsoft.com/office/officeart/2005/8/layout/hProcess11"/>
    <dgm:cxn modelId="{23BE9DB7-1A12-4B68-B558-4BFCA6365CE5}" srcId="{57BEC8E8-A47A-4163-A875-C1A7153F4605}" destId="{F4F9AAB1-8BFB-46A2-88D7-1A487803368C}" srcOrd="0" destOrd="0" parTransId="{10283800-D1CC-4B5C-8D3B-140476CC89F8}" sibTransId="{A797F104-C751-4E19-9B3E-10D79B45C2F2}"/>
    <dgm:cxn modelId="{E490D5EF-6BAE-4543-9656-5C5E92D4DF53}" type="presOf" srcId="{57BEC8E8-A47A-4163-A875-C1A7153F4605}" destId="{3AB5E150-7EA6-44FC-8836-6A6CC3670471}" srcOrd="0" destOrd="0" presId="urn:microsoft.com/office/officeart/2005/8/layout/hProcess11"/>
    <dgm:cxn modelId="{48F9D938-58BE-45B2-8130-6BEFCBA4BA9A}" type="presParOf" srcId="{3AB5E150-7EA6-44FC-8836-6A6CC3670471}" destId="{A0DD33DD-9E1D-4E07-A0BC-D59B3828968B}" srcOrd="0" destOrd="0" presId="urn:microsoft.com/office/officeart/2005/8/layout/hProcess11"/>
    <dgm:cxn modelId="{E32EC4F0-F3A7-49A8-80F3-31F0C1AC932A}" type="presParOf" srcId="{3AB5E150-7EA6-44FC-8836-6A6CC3670471}" destId="{49CE8DF2-491F-4747-B519-A0F63B529401}" srcOrd="1" destOrd="0" presId="urn:microsoft.com/office/officeart/2005/8/layout/hProcess11"/>
    <dgm:cxn modelId="{F33CF47C-C08D-464F-AC88-73076629A01E}" type="presParOf" srcId="{49CE8DF2-491F-4747-B519-A0F63B529401}" destId="{12D22F49-04EB-4939-BB49-67B0C97D19B8}" srcOrd="0" destOrd="0" presId="urn:microsoft.com/office/officeart/2005/8/layout/hProcess11"/>
    <dgm:cxn modelId="{8AB8E04E-97AA-4BAE-831A-7BFBE4018E14}" type="presParOf" srcId="{12D22F49-04EB-4939-BB49-67B0C97D19B8}" destId="{96BA4541-A1D3-4D70-B855-3411277AE680}" srcOrd="0" destOrd="0" presId="urn:microsoft.com/office/officeart/2005/8/layout/hProcess11"/>
    <dgm:cxn modelId="{06835F3E-516E-4556-9EC8-675109C46FF4}" type="presParOf" srcId="{12D22F49-04EB-4939-BB49-67B0C97D19B8}" destId="{7CC550ED-8E0E-43F7-BBD0-C43C889B10E1}" srcOrd="1" destOrd="0" presId="urn:microsoft.com/office/officeart/2005/8/layout/hProcess11"/>
    <dgm:cxn modelId="{65B4D4C1-7453-466C-9ED0-E8B72D63C8CD}" type="presParOf" srcId="{12D22F49-04EB-4939-BB49-67B0C97D19B8}" destId="{7497736E-9BBF-4BDA-9FAB-877BF444EC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33DD-9E1D-4E07-A0BC-D59B3828968B}">
      <dsp:nvSpPr>
        <dsp:cNvPr id="0" name=""/>
        <dsp:cNvSpPr/>
      </dsp:nvSpPr>
      <dsp:spPr>
        <a:xfrm>
          <a:off x="0" y="1894290"/>
          <a:ext cx="11370297" cy="1630086"/>
        </a:xfrm>
        <a:prstGeom prst="notchedRightArrow">
          <a:avLst/>
        </a:prstGeom>
        <a:solidFill>
          <a:srgbClr val="6F91C8"/>
        </a:solidFill>
        <a:ln>
          <a:solidFill>
            <a:srgbClr val="4874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A4541-A1D3-4D70-B855-3411277AE680}">
      <dsp:nvSpPr>
        <dsp:cNvPr id="0" name=""/>
        <dsp:cNvSpPr/>
      </dsp:nvSpPr>
      <dsp:spPr>
        <a:xfrm>
          <a:off x="217817" y="38039"/>
          <a:ext cx="220484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accent1">
                  <a:lumMod val="75000"/>
                </a:schemeClr>
              </a:solidFill>
            </a:rPr>
            <a:t>Ciclo apertura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(ene* – feb 1)</a:t>
          </a:r>
        </a:p>
      </dsp:txBody>
      <dsp:txXfrm>
        <a:off x="217817" y="38039"/>
        <a:ext cx="2204845" cy="2167466"/>
      </dsp:txXfrm>
    </dsp:sp>
    <dsp:sp modelId="{7CC550ED-8E0E-43F7-BBD0-C43C889B10E1}">
      <dsp:nvSpPr>
        <dsp:cNvPr id="0" name=""/>
        <dsp:cNvSpPr/>
      </dsp:nvSpPr>
      <dsp:spPr>
        <a:xfrm>
          <a:off x="1949797" y="2426527"/>
          <a:ext cx="528195" cy="5418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3F870-42E9-4DC0-B026-B85C71DD7966}">
      <dsp:nvSpPr>
        <dsp:cNvPr id="0" name=""/>
        <dsp:cNvSpPr/>
      </dsp:nvSpPr>
      <dsp:spPr>
        <a:xfrm>
          <a:off x="2329513" y="1060032"/>
          <a:ext cx="2171755" cy="111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chemeClr val="accent1">
                  <a:lumMod val="75000"/>
                </a:schemeClr>
              </a:solidFill>
            </a:rPr>
            <a:t>Ciclo I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(feb 4 – abr 12)</a:t>
          </a:r>
        </a:p>
      </dsp:txBody>
      <dsp:txXfrm>
        <a:off x="2329513" y="1060032"/>
        <a:ext cx="2171755" cy="1111953"/>
      </dsp:txXfrm>
    </dsp:sp>
    <dsp:sp modelId="{986A65B0-7AEF-4CBF-A893-15A670BEDCF8}">
      <dsp:nvSpPr>
        <dsp:cNvPr id="0" name=""/>
        <dsp:cNvSpPr/>
      </dsp:nvSpPr>
      <dsp:spPr>
        <a:xfrm>
          <a:off x="3114166" y="2407264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0203C-FD01-43CD-9357-8FC705ECE052}">
      <dsp:nvSpPr>
        <dsp:cNvPr id="0" name=""/>
        <dsp:cNvSpPr/>
      </dsp:nvSpPr>
      <dsp:spPr>
        <a:xfrm>
          <a:off x="4642102" y="1154148"/>
          <a:ext cx="2155462" cy="1058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chemeClr val="accent1">
                  <a:lumMod val="75000"/>
                </a:schemeClr>
              </a:solidFill>
            </a:rPr>
            <a:t>Ciclo II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(abr 22 – jun 21)</a:t>
          </a:r>
        </a:p>
      </dsp:txBody>
      <dsp:txXfrm>
        <a:off x="4642102" y="1154148"/>
        <a:ext cx="2155462" cy="1058352"/>
      </dsp:txXfrm>
    </dsp:sp>
    <dsp:sp modelId="{851C3D9B-A4CB-4E5A-BC46-A2DAE5076A96}">
      <dsp:nvSpPr>
        <dsp:cNvPr id="0" name=""/>
        <dsp:cNvSpPr/>
      </dsp:nvSpPr>
      <dsp:spPr>
        <a:xfrm>
          <a:off x="5386473" y="2405243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605E5-C150-4C85-A1EB-F27465720078}">
      <dsp:nvSpPr>
        <dsp:cNvPr id="0" name=""/>
        <dsp:cNvSpPr/>
      </dsp:nvSpPr>
      <dsp:spPr>
        <a:xfrm>
          <a:off x="6948167" y="1022502"/>
          <a:ext cx="168139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chemeClr val="accent1">
                  <a:lumMod val="75000"/>
                </a:schemeClr>
              </a:solidFill>
            </a:rPr>
            <a:t>Ciclo III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(jul 8 – ago 20)</a:t>
          </a:r>
        </a:p>
      </dsp:txBody>
      <dsp:txXfrm>
        <a:off x="6948167" y="1022502"/>
        <a:ext cx="1681393" cy="2167466"/>
      </dsp:txXfrm>
    </dsp:sp>
    <dsp:sp modelId="{B94187F7-A88B-4EF0-98A6-B22CD96BBC32}">
      <dsp:nvSpPr>
        <dsp:cNvPr id="0" name=""/>
        <dsp:cNvSpPr/>
      </dsp:nvSpPr>
      <dsp:spPr>
        <a:xfrm>
          <a:off x="7528317" y="2392168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3D08-4D18-47D7-8B3D-4006398E56B6}">
      <dsp:nvSpPr>
        <dsp:cNvPr id="0" name=""/>
        <dsp:cNvSpPr/>
      </dsp:nvSpPr>
      <dsp:spPr>
        <a:xfrm>
          <a:off x="8878424" y="0"/>
          <a:ext cx="168139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chemeClr val="accent1">
                  <a:lumMod val="75000"/>
                </a:schemeClr>
              </a:solidFill>
            </a:rPr>
            <a:t>Ciclo IV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(sep 23 – dic 2)</a:t>
          </a:r>
        </a:p>
      </dsp:txBody>
      <dsp:txXfrm>
        <a:off x="8878424" y="0"/>
        <a:ext cx="1681393" cy="2167466"/>
      </dsp:txXfrm>
    </dsp:sp>
    <dsp:sp modelId="{AFE4915A-6AE4-4145-A640-EE3FCCFBC501}">
      <dsp:nvSpPr>
        <dsp:cNvPr id="0" name=""/>
        <dsp:cNvSpPr/>
      </dsp:nvSpPr>
      <dsp:spPr>
        <a:xfrm>
          <a:off x="9530615" y="2422317"/>
          <a:ext cx="541866" cy="541866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33DD-9E1D-4E07-A0BC-D59B3828968B}">
      <dsp:nvSpPr>
        <dsp:cNvPr id="0" name=""/>
        <dsp:cNvSpPr/>
      </dsp:nvSpPr>
      <dsp:spPr>
        <a:xfrm>
          <a:off x="0" y="1894290"/>
          <a:ext cx="11370297" cy="1630086"/>
        </a:xfrm>
        <a:prstGeom prst="notchedRightArrow">
          <a:avLst/>
        </a:prstGeom>
        <a:solidFill>
          <a:srgbClr val="6F91C8"/>
        </a:solidFill>
        <a:ln>
          <a:solidFill>
            <a:srgbClr val="4874C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A4541-A1D3-4D70-B855-3411277AE680}">
      <dsp:nvSpPr>
        <dsp:cNvPr id="0" name=""/>
        <dsp:cNvSpPr/>
      </dsp:nvSpPr>
      <dsp:spPr>
        <a:xfrm>
          <a:off x="1010685" y="38039"/>
          <a:ext cx="1022157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accent1">
                  <a:lumMod val="75000"/>
                </a:schemeClr>
              </a:solidFill>
            </a:rPr>
            <a:t>Ciclo apertura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accent1">
                  <a:lumMod val="75000"/>
                </a:schemeClr>
              </a:solidFill>
            </a:rPr>
            <a:t>(ene* – feb 1)</a:t>
          </a:r>
        </a:p>
      </dsp:txBody>
      <dsp:txXfrm>
        <a:off x="1010685" y="38039"/>
        <a:ext cx="10221570" cy="2167466"/>
      </dsp:txXfrm>
    </dsp:sp>
    <dsp:sp modelId="{7CC550ED-8E0E-43F7-BBD0-C43C889B10E1}">
      <dsp:nvSpPr>
        <dsp:cNvPr id="0" name=""/>
        <dsp:cNvSpPr/>
      </dsp:nvSpPr>
      <dsp:spPr>
        <a:xfrm>
          <a:off x="1853721" y="2422317"/>
          <a:ext cx="528195" cy="5418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3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orientar la reflexión con el rector tenga en cuenta las siguientes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85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orientar la reflexión con el rector tenga en cuenta las siguientes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18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BDA7D-A51E-654E-AC6F-7B47F645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7F2D72-ABD7-4448-B0E6-191DA965F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33111-5778-F442-BFEA-1F26CC2D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89E81-D7F0-B344-B192-882B27CC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1A0746-28DB-844E-B363-EA257608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22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98E9E-6D0C-8E46-831A-57447207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0F9BB-5C5D-004F-9CFE-52FC3F09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E3547-1A60-BD40-9391-2BCFF6A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D10FA-3FA2-7E42-BB98-D7052180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72372-5647-6149-A367-CB7CDBAD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79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0A6A3-9416-C542-B3E9-40763D86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CCA43D-E6A3-B549-A9BE-F0E62C17F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0CE49-7C91-854C-8EA4-6F06A30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596F9-2DB3-1B49-A48F-BCC97D7E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9F07F-464A-4B46-9439-65152469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014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4881-FE1D-4B42-A697-F719CB78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12C69-A9F2-204B-BAD4-F30026A0F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84744A-8D5E-A14D-97D9-EE82B71E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96B5E3-2104-BC40-9657-A8ADD3A0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F79C7-BCB0-0646-822B-B1B7623D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F38DB0-17AC-4A43-9471-1487FDE1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47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BCC8C-0263-2843-BD81-E705582E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AAF46-8965-A940-976E-2D8ED7B0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2FCA98-3CDD-9044-835A-A41DB244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A6DD7A-9E41-5147-B925-A896DC13D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E1101F-4072-3940-9AC9-C71F5403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9B5D94-BD5B-8B45-A478-C5FD0B5A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920F26-F70A-9B4C-8A09-02AF0A03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141929-66FF-ED46-9A2F-D4EE5E30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25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70ED3-25E7-4A42-B559-556D5A3C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F58FB0-2EEA-F042-8AAA-CEA3785D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DD6FB9-2190-B247-9DA1-8E4ECD5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8410E0-0CA2-644C-9791-432E9151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55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0A7810-541A-F645-8D0E-28997DC3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D894F6-74B2-2747-871C-688C255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605CE0-3C4D-0B47-B589-BDB3D754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20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02CC-5CFE-4341-89B8-BF3F6643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E4951-CAA8-9245-B620-7CD9D07C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02D8A5-7A59-2D4F-87C7-9C4C7CA2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E5BA1C-DEAA-EB48-8305-A31E20E8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0F3DD-196C-F54F-870D-8DA47567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44699-9549-BC42-B8BA-D135C7F3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25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F7CAE-BC83-964E-BD81-CBCC147A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F8C7FD-0547-1846-AEB3-D00C0879B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5B4DD-718C-7C47-9C84-4DB7B752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D325C-9E2F-844C-907B-DB8FE336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CC9C5-461E-2B49-86C3-471D2248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DF7813-949E-7446-B979-D6046227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07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6B660-D480-E443-9FB9-88F299BB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1957C0-20C3-D844-B564-4E6EE70A6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88F54-E6CB-6A42-93FC-FC525A0A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61769-B361-344F-B649-2AD29D6C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54288-24CA-4A4A-8FBF-581D8BAC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07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6FE7D5-4015-1646-BD67-30D225C5B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6F92A-7029-224A-9358-9E0512167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6A5AA-34C1-B747-92FF-32D8D952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D92DE5-AD3B-5742-98DB-8B318DCC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A25314-8E07-9149-8634-D14D0045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804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CF5295-1F4D-4241-8EAF-4A64BAEF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9FA59-EDB2-0E4D-9336-FF07F4D8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C6B75-1A6C-384C-98DB-DFA8999A1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E37E-05F4-674C-AD4E-2106243F5975}" type="datetimeFigureOut">
              <a:rPr lang="es-CO" smtClean="0"/>
              <a:t>10/01/2019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CEB9EC-692E-E040-9BF9-3CA38D35B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88AA0-9B60-414D-8516-4682D75F9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5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3024" y="4985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4603" y="4544075"/>
            <a:ext cx="2881243" cy="167912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77373" y="672182"/>
            <a:ext cx="57186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Ciclos de formación y acompañamiento 2019-2020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61DC79-F26B-40EF-99D2-3D9214513774}"/>
              </a:ext>
            </a:extLst>
          </p:cNvPr>
          <p:cNvSpPr/>
          <p:nvPr/>
        </p:nvSpPr>
        <p:spPr>
          <a:xfrm>
            <a:off x="829733" y="1702475"/>
            <a:ext cx="9779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a mediano plazo de la formación y acompañamiento.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Formación y acompañamiento de 8 ciclos (2 años). Cada ciclo desarrolla un eje articulador centrado en aspectos del </a:t>
            </a:r>
            <a:r>
              <a:rPr lang="es-ES" sz="2400" i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</a:t>
            </a: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pedagógico de los resultados y consolidación/seguimiento de estrategias de mejoramiento.</a:t>
            </a:r>
          </a:p>
          <a:p>
            <a:pPr marL="742950" lvl="1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nuevos recursos didácticos para apoyar las prácticas de los docentes.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009D16-C158-4366-94AB-CD70FA9DC1DB}"/>
              </a:ext>
            </a:extLst>
          </p:cNvPr>
          <p:cNvSpPr txBox="1"/>
          <p:nvPr/>
        </p:nvSpPr>
        <p:spPr>
          <a:xfrm>
            <a:off x="1004709" y="118739"/>
            <a:ext cx="8753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CO" sz="2000" b="1" kern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lo nuevo?</a:t>
            </a:r>
          </a:p>
        </p:txBody>
      </p:sp>
    </p:spTree>
    <p:extLst>
      <p:ext uri="{BB962C8B-B14F-4D97-AF65-F5344CB8AC3E}">
        <p14:creationId xmlns:p14="http://schemas.microsoft.com/office/powerpoint/2010/main" val="302238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77">
            <a:extLst>
              <a:ext uri="{FF2B5EF4-FFF2-40B4-BE49-F238E27FC236}">
                <a16:creationId xmlns:a16="http://schemas.microsoft.com/office/drawing/2014/main" id="{E0A951D8-DE34-3648-9719-EFCE6EE5F3F4}"/>
              </a:ext>
            </a:extLst>
          </p:cNvPr>
          <p:cNvSpPr/>
          <p:nvPr/>
        </p:nvSpPr>
        <p:spPr>
          <a:xfrm>
            <a:off x="139842" y="5087120"/>
            <a:ext cx="2527502" cy="84837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555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Formación 2019-2020: </a:t>
            </a:r>
          </a:p>
          <a:p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Articuladores por Ciclo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33557B-3854-E747-BCA1-E05F930ACA89}"/>
              </a:ext>
            </a:extLst>
          </p:cNvPr>
          <p:cNvSpPr txBox="1"/>
          <p:nvPr/>
        </p:nvSpPr>
        <p:spPr>
          <a:xfrm>
            <a:off x="-181188" y="1387488"/>
            <a:ext cx="337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791ACEF-153A-E743-9554-0F2B516E485A}"/>
              </a:ext>
            </a:extLst>
          </p:cNvPr>
          <p:cNvSpPr/>
          <p:nvPr/>
        </p:nvSpPr>
        <p:spPr>
          <a:xfrm>
            <a:off x="2841068" y="1262581"/>
            <a:ext cx="2907339" cy="504900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5BACAFF-8B65-B540-84C0-E8A916B295E8}"/>
              </a:ext>
            </a:extLst>
          </p:cNvPr>
          <p:cNvSpPr txBox="1"/>
          <p:nvPr/>
        </p:nvSpPr>
        <p:spPr>
          <a:xfrm>
            <a:off x="3132739" y="2530018"/>
            <a:ext cx="2281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saber pedagógico a partir de ejercicios de sistematización de experiencias, análisis de datos y estudios de caso, que sirvan para una lectura de contexto e intervención pertinentes.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EA4A1C2-887A-5849-BEC2-737D50E6963B}"/>
              </a:ext>
            </a:extLst>
          </p:cNvPr>
          <p:cNvSpPr txBox="1"/>
          <p:nvPr/>
        </p:nvSpPr>
        <p:spPr>
          <a:xfrm>
            <a:off x="3111321" y="1370481"/>
            <a:ext cx="250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Investigador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BB248BA-1D47-7B4C-ADB7-2E5841E49178}"/>
              </a:ext>
            </a:extLst>
          </p:cNvPr>
          <p:cNvCxnSpPr>
            <a:cxnSpLocks/>
          </p:cNvCxnSpPr>
          <p:nvPr/>
        </p:nvCxnSpPr>
        <p:spPr>
          <a:xfrm>
            <a:off x="2841069" y="1740712"/>
            <a:ext cx="0" cy="4482013"/>
          </a:xfrm>
          <a:prstGeom prst="line">
            <a:avLst/>
          </a:prstGeom>
          <a:ln>
            <a:solidFill>
              <a:srgbClr val="3F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45C75C2-28D3-B34B-AF22-94F082AECF89}"/>
              </a:ext>
            </a:extLst>
          </p:cNvPr>
          <p:cNvSpPr txBox="1"/>
          <p:nvPr/>
        </p:nvSpPr>
        <p:spPr>
          <a:xfrm>
            <a:off x="144390" y="5085790"/>
            <a:ext cx="2533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I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07164CD-2094-42F1-948B-1B2274AD5474}"/>
              </a:ext>
            </a:extLst>
          </p:cNvPr>
          <p:cNvCxnSpPr>
            <a:cxnSpLocks/>
          </p:cNvCxnSpPr>
          <p:nvPr/>
        </p:nvCxnSpPr>
        <p:spPr>
          <a:xfrm>
            <a:off x="5741918" y="1764008"/>
            <a:ext cx="0" cy="4482013"/>
          </a:xfrm>
          <a:prstGeom prst="line">
            <a:avLst/>
          </a:prstGeom>
          <a:ln>
            <a:solidFill>
              <a:srgbClr val="3F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0C5F91-B3DC-4E9A-8497-9E4AF7F107C4}"/>
              </a:ext>
            </a:extLst>
          </p:cNvPr>
          <p:cNvSpPr/>
          <p:nvPr/>
        </p:nvSpPr>
        <p:spPr>
          <a:xfrm>
            <a:off x="3014794" y="5087120"/>
            <a:ext cx="2553395" cy="84837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8CAD96-3F93-4A44-B1AA-156D0CDB5699}"/>
              </a:ext>
            </a:extLst>
          </p:cNvPr>
          <p:cNvSpPr txBox="1"/>
          <p:nvPr/>
        </p:nvSpPr>
        <p:spPr>
          <a:xfrm>
            <a:off x="3025822" y="5085791"/>
            <a:ext cx="2545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II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130D1BD-CBED-42A9-AF30-DDF38D532ECC}"/>
              </a:ext>
            </a:extLst>
          </p:cNvPr>
          <p:cNvSpPr txBox="1"/>
          <p:nvPr/>
        </p:nvSpPr>
        <p:spPr>
          <a:xfrm>
            <a:off x="5962377" y="1203848"/>
            <a:ext cx="2877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Innovador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C4BECF-1695-486A-B3F0-8A0261079C92}"/>
              </a:ext>
            </a:extLst>
          </p:cNvPr>
          <p:cNvSpPr/>
          <p:nvPr/>
        </p:nvSpPr>
        <p:spPr>
          <a:xfrm>
            <a:off x="8891624" y="1185436"/>
            <a:ext cx="2907339" cy="504900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A75BB5F-38BE-4752-BE61-9224FD3E24B0}"/>
              </a:ext>
            </a:extLst>
          </p:cNvPr>
          <p:cNvSpPr txBox="1"/>
          <p:nvPr/>
        </p:nvSpPr>
        <p:spPr>
          <a:xfrm>
            <a:off x="6179113" y="2736502"/>
            <a:ext cx="2281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Potenciar el diseño de las experiencias de enseñanza y aprendizaje a partir de metodologías novedosas, desafiantes y atractivas.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B95D8BF-84BD-4737-80A5-D8B589A1E7CB}"/>
              </a:ext>
            </a:extLst>
          </p:cNvPr>
          <p:cNvSpPr/>
          <p:nvPr/>
        </p:nvSpPr>
        <p:spPr>
          <a:xfrm>
            <a:off x="5922132" y="5087120"/>
            <a:ext cx="2787978" cy="84837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D24843-825C-43B5-9765-B82F20AC8EA1}"/>
              </a:ext>
            </a:extLst>
          </p:cNvPr>
          <p:cNvSpPr txBox="1"/>
          <p:nvPr/>
        </p:nvSpPr>
        <p:spPr>
          <a:xfrm>
            <a:off x="5922131" y="5090174"/>
            <a:ext cx="278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III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8BAD1BC-02F0-4A74-B7B6-7629F6167890}"/>
              </a:ext>
            </a:extLst>
          </p:cNvPr>
          <p:cNvSpPr/>
          <p:nvPr/>
        </p:nvSpPr>
        <p:spPr>
          <a:xfrm>
            <a:off x="9071844" y="5087120"/>
            <a:ext cx="2618586" cy="84837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5B461D-9C2F-4547-A2E2-BF5CB7254D23}"/>
              </a:ext>
            </a:extLst>
          </p:cNvPr>
          <p:cNvSpPr txBox="1"/>
          <p:nvPr/>
        </p:nvSpPr>
        <p:spPr>
          <a:xfrm>
            <a:off x="9071844" y="5099000"/>
            <a:ext cx="260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IV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0F9E88-0769-4127-B27F-B50830128420}"/>
              </a:ext>
            </a:extLst>
          </p:cNvPr>
          <p:cNvSpPr txBox="1"/>
          <p:nvPr/>
        </p:nvSpPr>
        <p:spPr>
          <a:xfrm>
            <a:off x="9092306" y="1282667"/>
            <a:ext cx="250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Incluyente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E8127F3-86CE-4C6D-A87F-B2EACD3F5546}"/>
              </a:ext>
            </a:extLst>
          </p:cNvPr>
          <p:cNvSpPr txBox="1"/>
          <p:nvPr/>
        </p:nvSpPr>
        <p:spPr>
          <a:xfrm>
            <a:off x="9169699" y="2626227"/>
            <a:ext cx="2281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Motivar la iniciativa permanente por estimular el desarrollo integral y el aprendizaje en todos los sujetos educativos a partir de la diferencia, la diversidad, las necesidades individuales y colectivas, teniendo en cuenta las particulares e intereses del contexto.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34BCC6F-71FB-4040-9930-DB40981F7243}"/>
              </a:ext>
            </a:extLst>
          </p:cNvPr>
          <p:cNvSpPr txBox="1"/>
          <p:nvPr/>
        </p:nvSpPr>
        <p:spPr>
          <a:xfrm>
            <a:off x="270242" y="2584755"/>
            <a:ext cx="2281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Reflexionar sobre la importancia fundamental del maestro en el desarrollo humano y social, en particular para la Colombia del siglo XXI.</a:t>
            </a:r>
          </a:p>
        </p:txBody>
      </p:sp>
    </p:spTree>
    <p:extLst>
      <p:ext uri="{BB962C8B-B14F-4D97-AF65-F5344CB8AC3E}">
        <p14:creationId xmlns:p14="http://schemas.microsoft.com/office/powerpoint/2010/main" val="57543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211375" y="2773632"/>
            <a:ext cx="2281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el potencial transformador del liderazgo colectivo, y su incidencia en los retos y desafíos contemporáneos en Colombia.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33557B-3854-E747-BCA1-E05F930ACA89}"/>
              </a:ext>
            </a:extLst>
          </p:cNvPr>
          <p:cNvSpPr txBox="1"/>
          <p:nvPr/>
        </p:nvSpPr>
        <p:spPr>
          <a:xfrm>
            <a:off x="-232035" y="1455788"/>
            <a:ext cx="3372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Líder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791ACEF-153A-E743-9554-0F2B516E485A}"/>
              </a:ext>
            </a:extLst>
          </p:cNvPr>
          <p:cNvSpPr/>
          <p:nvPr/>
        </p:nvSpPr>
        <p:spPr>
          <a:xfrm>
            <a:off x="2841068" y="1262581"/>
            <a:ext cx="2907339" cy="504900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5BACAFF-8B65-B540-84C0-E8A916B295E8}"/>
              </a:ext>
            </a:extLst>
          </p:cNvPr>
          <p:cNvSpPr txBox="1"/>
          <p:nvPr/>
        </p:nvSpPr>
        <p:spPr>
          <a:xfrm>
            <a:off x="3118608" y="2622789"/>
            <a:ext cx="2281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los entornos rurales a través de abordajes que permitan construir estrategias de atención pedagógica pertinentes y equitativas, que contribuyan con el desarrollo real del contexto.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EA4A1C2-887A-5849-BEC2-737D50E6963B}"/>
              </a:ext>
            </a:extLst>
          </p:cNvPr>
          <p:cNvSpPr txBox="1"/>
          <p:nvPr/>
        </p:nvSpPr>
        <p:spPr>
          <a:xfrm>
            <a:off x="3111321" y="1370481"/>
            <a:ext cx="250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Rural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BB248BA-1D47-7B4C-ADB7-2E5841E49178}"/>
              </a:ext>
            </a:extLst>
          </p:cNvPr>
          <p:cNvCxnSpPr>
            <a:cxnSpLocks/>
          </p:cNvCxnSpPr>
          <p:nvPr/>
        </p:nvCxnSpPr>
        <p:spPr>
          <a:xfrm>
            <a:off x="2841069" y="1740712"/>
            <a:ext cx="0" cy="4482013"/>
          </a:xfrm>
          <a:prstGeom prst="line">
            <a:avLst/>
          </a:prstGeom>
          <a:ln>
            <a:solidFill>
              <a:srgbClr val="3F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07164CD-2094-42F1-948B-1B2274AD5474}"/>
              </a:ext>
            </a:extLst>
          </p:cNvPr>
          <p:cNvCxnSpPr>
            <a:cxnSpLocks/>
          </p:cNvCxnSpPr>
          <p:nvPr/>
        </p:nvCxnSpPr>
        <p:spPr>
          <a:xfrm>
            <a:off x="5741918" y="1764008"/>
            <a:ext cx="0" cy="4482013"/>
          </a:xfrm>
          <a:prstGeom prst="line">
            <a:avLst/>
          </a:prstGeom>
          <a:ln>
            <a:solidFill>
              <a:srgbClr val="3F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0C5F91-B3DC-4E9A-8497-9E4AF7F107C4}"/>
              </a:ext>
            </a:extLst>
          </p:cNvPr>
          <p:cNvSpPr/>
          <p:nvPr/>
        </p:nvSpPr>
        <p:spPr>
          <a:xfrm>
            <a:off x="2954332" y="5190288"/>
            <a:ext cx="2674323" cy="85037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8CAD96-3F93-4A44-B1AA-156D0CDB5699}"/>
              </a:ext>
            </a:extLst>
          </p:cNvPr>
          <p:cNvSpPr txBox="1"/>
          <p:nvPr/>
        </p:nvSpPr>
        <p:spPr>
          <a:xfrm>
            <a:off x="2954331" y="5193882"/>
            <a:ext cx="263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130D1BD-CBED-42A9-AF30-DDF38D532ECC}"/>
              </a:ext>
            </a:extLst>
          </p:cNvPr>
          <p:cNvSpPr txBox="1"/>
          <p:nvPr/>
        </p:nvSpPr>
        <p:spPr>
          <a:xfrm>
            <a:off x="5748407" y="1282666"/>
            <a:ext cx="3143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para la Equidad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C4BECF-1695-486A-B3F0-8A0261079C92}"/>
              </a:ext>
            </a:extLst>
          </p:cNvPr>
          <p:cNvSpPr/>
          <p:nvPr/>
        </p:nvSpPr>
        <p:spPr>
          <a:xfrm>
            <a:off x="8891624" y="1185436"/>
            <a:ext cx="2907339" cy="504900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A75BB5F-38BE-4752-BE61-9224FD3E24B0}"/>
              </a:ext>
            </a:extLst>
          </p:cNvPr>
          <p:cNvSpPr txBox="1"/>
          <p:nvPr/>
        </p:nvSpPr>
        <p:spPr>
          <a:xfrm>
            <a:off x="6107213" y="2651922"/>
            <a:ext cx="2281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 las posibilidades pedagógicas que brinda el rol docente para cerrar brechas desde la vía educativa.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B95D8BF-84BD-4737-80A5-D8B589A1E7CB}"/>
              </a:ext>
            </a:extLst>
          </p:cNvPr>
          <p:cNvSpPr/>
          <p:nvPr/>
        </p:nvSpPr>
        <p:spPr>
          <a:xfrm>
            <a:off x="5899916" y="5190287"/>
            <a:ext cx="2833711" cy="85038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D24843-825C-43B5-9765-B82F20AC8EA1}"/>
              </a:ext>
            </a:extLst>
          </p:cNvPr>
          <p:cNvSpPr txBox="1"/>
          <p:nvPr/>
        </p:nvSpPr>
        <p:spPr>
          <a:xfrm>
            <a:off x="5906404" y="5192442"/>
            <a:ext cx="2827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VII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8BAD1BC-02F0-4A74-B7B6-7629F6167890}"/>
              </a:ext>
            </a:extLst>
          </p:cNvPr>
          <p:cNvSpPr/>
          <p:nvPr/>
        </p:nvSpPr>
        <p:spPr>
          <a:xfrm>
            <a:off x="9074552" y="5190288"/>
            <a:ext cx="2523728" cy="85038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5B461D-9C2F-4547-A2E2-BF5CB7254D23}"/>
              </a:ext>
            </a:extLst>
          </p:cNvPr>
          <p:cNvSpPr txBox="1"/>
          <p:nvPr/>
        </p:nvSpPr>
        <p:spPr>
          <a:xfrm>
            <a:off x="9028251" y="5190289"/>
            <a:ext cx="26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VIII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0F9E88-0769-4127-B27F-B50830128420}"/>
              </a:ext>
            </a:extLst>
          </p:cNvPr>
          <p:cNvSpPr txBox="1"/>
          <p:nvPr/>
        </p:nvSpPr>
        <p:spPr>
          <a:xfrm>
            <a:off x="9092306" y="1282667"/>
            <a:ext cx="2505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Maestro de Excelencia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E8127F3-86CE-4C6D-A87F-B2EACD3F5546}"/>
              </a:ext>
            </a:extLst>
          </p:cNvPr>
          <p:cNvSpPr txBox="1"/>
          <p:nvPr/>
        </p:nvSpPr>
        <p:spPr>
          <a:xfrm>
            <a:off x="9316475" y="2944311"/>
            <a:ext cx="2281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la reflexión sobre la autoconsciencia del ser maestro, el desarrollo profesional y personal.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D0C31B1-632D-4AB5-B7F6-AEFD45C361C1}"/>
              </a:ext>
            </a:extLst>
          </p:cNvPr>
          <p:cNvSpPr/>
          <p:nvPr/>
        </p:nvSpPr>
        <p:spPr>
          <a:xfrm>
            <a:off x="189753" y="5192290"/>
            <a:ext cx="2527502" cy="84837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45C75C2-28D3-B34B-AF22-94F082AECF89}"/>
              </a:ext>
            </a:extLst>
          </p:cNvPr>
          <p:cNvSpPr txBox="1"/>
          <p:nvPr/>
        </p:nvSpPr>
        <p:spPr>
          <a:xfrm>
            <a:off x="280013" y="5225118"/>
            <a:ext cx="2399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92EC198-42AF-4DB7-B64A-B2C2327FCD89}"/>
              </a:ext>
            </a:extLst>
          </p:cNvPr>
          <p:cNvSpPr txBox="1"/>
          <p:nvPr/>
        </p:nvSpPr>
        <p:spPr>
          <a:xfrm>
            <a:off x="918774" y="153254"/>
            <a:ext cx="555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Formación 2019-2020: </a:t>
            </a:r>
          </a:p>
          <a:p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Articuladores por Ciclo</a:t>
            </a:r>
          </a:p>
        </p:txBody>
      </p:sp>
    </p:spTree>
    <p:extLst>
      <p:ext uri="{BB962C8B-B14F-4D97-AF65-F5344CB8AC3E}">
        <p14:creationId xmlns:p14="http://schemas.microsoft.com/office/powerpoint/2010/main" val="410542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2" y="153254"/>
            <a:ext cx="720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Cronograma proyectado de formación para tutores 2019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F439356-21F6-481B-B20F-495A2393A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251881"/>
              </p:ext>
            </p:extLst>
          </p:nvPr>
        </p:nvGraphicFramePr>
        <p:xfrm>
          <a:off x="529307" y="821848"/>
          <a:ext cx="113702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DCD2FA2-6DEB-439E-BBCF-E6A5304368BC}"/>
              </a:ext>
            </a:extLst>
          </p:cNvPr>
          <p:cNvSpPr txBox="1"/>
          <p:nvPr/>
        </p:nvSpPr>
        <p:spPr>
          <a:xfrm>
            <a:off x="1870876" y="438573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de clases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7D9FD51-481F-46A1-9412-10774EDCAC00}"/>
              </a:ext>
            </a:extLst>
          </p:cNvPr>
          <p:cNvSpPr txBox="1"/>
          <p:nvPr/>
        </p:nvSpPr>
        <p:spPr>
          <a:xfrm>
            <a:off x="4277070" y="4405649"/>
            <a:ext cx="150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Semana Santa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E6CC3D3-1722-4852-A1D4-8F0147F683D7}"/>
              </a:ext>
            </a:extLst>
          </p:cNvPr>
          <p:cNvSpPr txBox="1"/>
          <p:nvPr/>
        </p:nvSpPr>
        <p:spPr>
          <a:xfrm>
            <a:off x="6122753" y="4405649"/>
            <a:ext cx="213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Receso mitad de año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93BCC3-1390-4291-A12C-5EE2F00D2AC7}"/>
              </a:ext>
            </a:extLst>
          </p:cNvPr>
          <p:cNvSpPr txBox="1"/>
          <p:nvPr/>
        </p:nvSpPr>
        <p:spPr>
          <a:xfrm>
            <a:off x="8461908" y="4405649"/>
            <a:ext cx="19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Receso de octubre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46E05085-C881-4BB2-8CF1-48F6B4DA7D65}"/>
              </a:ext>
            </a:extLst>
          </p:cNvPr>
          <p:cNvSpPr/>
          <p:nvPr/>
        </p:nvSpPr>
        <p:spPr>
          <a:xfrm>
            <a:off x="2551288" y="3649293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399E042-0563-4039-AED4-3BFB5DA5E93B}"/>
              </a:ext>
            </a:extLst>
          </p:cNvPr>
          <p:cNvSpPr/>
          <p:nvPr/>
        </p:nvSpPr>
        <p:spPr>
          <a:xfrm>
            <a:off x="1585453" y="3244166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5DD561F6-D482-48A8-B100-E01DCEE7AE40}"/>
              </a:ext>
            </a:extLst>
          </p:cNvPr>
          <p:cNvSpPr/>
          <p:nvPr/>
        </p:nvSpPr>
        <p:spPr>
          <a:xfrm>
            <a:off x="4810161" y="3663783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2F6BAB2-1C6C-4D63-8887-44224643D4E6}"/>
              </a:ext>
            </a:extLst>
          </p:cNvPr>
          <p:cNvSpPr/>
          <p:nvPr/>
        </p:nvSpPr>
        <p:spPr>
          <a:xfrm>
            <a:off x="4726685" y="3244166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A60DBB2C-E284-4B24-911D-320416C5E45D}"/>
              </a:ext>
            </a:extLst>
          </p:cNvPr>
          <p:cNvSpPr/>
          <p:nvPr/>
        </p:nvSpPr>
        <p:spPr>
          <a:xfrm>
            <a:off x="7003295" y="3663783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43EAE5B-2BA3-4812-BBF9-091EB6F9B356}"/>
              </a:ext>
            </a:extLst>
          </p:cNvPr>
          <p:cNvSpPr/>
          <p:nvPr/>
        </p:nvSpPr>
        <p:spPr>
          <a:xfrm>
            <a:off x="6919819" y="3244166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A7B50FE1-241A-4D47-A2C1-C7FF34784AEA}"/>
              </a:ext>
            </a:extLst>
          </p:cNvPr>
          <p:cNvSpPr/>
          <p:nvPr/>
        </p:nvSpPr>
        <p:spPr>
          <a:xfrm>
            <a:off x="9200613" y="3633632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1D4F07D-EF68-4419-8769-2C450244459A}"/>
              </a:ext>
            </a:extLst>
          </p:cNvPr>
          <p:cNvSpPr/>
          <p:nvPr/>
        </p:nvSpPr>
        <p:spPr>
          <a:xfrm>
            <a:off x="9117137" y="3214015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6D738C9B-5EF5-42D8-9B10-3325897B88CF}"/>
              </a:ext>
            </a:extLst>
          </p:cNvPr>
          <p:cNvSpPr/>
          <p:nvPr/>
        </p:nvSpPr>
        <p:spPr>
          <a:xfrm rot="10800000">
            <a:off x="1675771" y="2892937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82F176F0-773F-4AE7-851F-A5812B644086}"/>
              </a:ext>
            </a:extLst>
          </p:cNvPr>
          <p:cNvSpPr/>
          <p:nvPr/>
        </p:nvSpPr>
        <p:spPr>
          <a:xfrm rot="10800000">
            <a:off x="3737243" y="2907427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echa: hacia abajo 41">
            <a:extLst>
              <a:ext uri="{FF2B5EF4-FFF2-40B4-BE49-F238E27FC236}">
                <a16:creationId xmlns:a16="http://schemas.microsoft.com/office/drawing/2014/main" id="{F0D3C342-F562-4582-B3A0-E4FDB984578B}"/>
              </a:ext>
            </a:extLst>
          </p:cNvPr>
          <p:cNvSpPr/>
          <p:nvPr/>
        </p:nvSpPr>
        <p:spPr>
          <a:xfrm rot="10800000">
            <a:off x="6020770" y="2892938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F6FDBD92-1517-43D6-9834-B3039D0E2B25}"/>
              </a:ext>
            </a:extLst>
          </p:cNvPr>
          <p:cNvSpPr/>
          <p:nvPr/>
        </p:nvSpPr>
        <p:spPr>
          <a:xfrm rot="10800000">
            <a:off x="8123674" y="2892937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5C6C7FCC-A917-48F9-8EC5-F4CAEDCA2A73}"/>
              </a:ext>
            </a:extLst>
          </p:cNvPr>
          <p:cNvSpPr/>
          <p:nvPr/>
        </p:nvSpPr>
        <p:spPr>
          <a:xfrm rot="10800000">
            <a:off x="10185146" y="2907428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14747B-8606-4398-A19E-E4F8EB837DDF}"/>
              </a:ext>
            </a:extLst>
          </p:cNvPr>
          <p:cNvSpPr txBox="1"/>
          <p:nvPr/>
        </p:nvSpPr>
        <p:spPr>
          <a:xfrm>
            <a:off x="918772" y="5475449"/>
            <a:ext cx="6204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*Según inicio de cada Secretaria de Educación</a:t>
            </a:r>
          </a:p>
        </p:txBody>
      </p:sp>
    </p:spTree>
    <p:extLst>
      <p:ext uri="{BB962C8B-B14F-4D97-AF65-F5344CB8AC3E}">
        <p14:creationId xmlns:p14="http://schemas.microsoft.com/office/powerpoint/2010/main" val="274124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AFA81D-D1DB-C144-8CF2-978E9561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83" b="41480"/>
          <a:stretch/>
        </p:blipFill>
        <p:spPr>
          <a:xfrm>
            <a:off x="0" y="0"/>
            <a:ext cx="12203631" cy="251637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C385E37-714E-334D-B740-CA5F334BF939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E2D828-A5D6-EF44-81E6-7585B9E3C2B0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3A4B6D-DAB8-7F45-87E5-3F716AD7FC40}"/>
              </a:ext>
            </a:extLst>
          </p:cNvPr>
          <p:cNvSpPr/>
          <p:nvPr/>
        </p:nvSpPr>
        <p:spPr>
          <a:xfrm>
            <a:off x="0" y="2516372"/>
            <a:ext cx="12192000" cy="434162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15693F-D209-3148-B32B-AA6237B37F64}"/>
              </a:ext>
            </a:extLst>
          </p:cNvPr>
          <p:cNvSpPr txBox="1"/>
          <p:nvPr/>
        </p:nvSpPr>
        <p:spPr>
          <a:xfrm>
            <a:off x="2082043" y="770047"/>
            <a:ext cx="1653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800" b="1" i="0" u="none" strike="noStrike" kern="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ADC436-020C-0E4F-BC17-746468247698}"/>
              </a:ext>
            </a:extLst>
          </p:cNvPr>
          <p:cNvSpPr txBox="1"/>
          <p:nvPr/>
        </p:nvSpPr>
        <p:spPr>
          <a:xfrm>
            <a:off x="-708837" y="-382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E1C5080-7F72-E545-87C1-5E7E192A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63" y="3429000"/>
            <a:ext cx="1959551" cy="25404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E40364-559D-BF40-A239-DBC17CD5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258" y="3554790"/>
            <a:ext cx="408464" cy="40846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E38EDF0-9B9C-9841-877D-ED86CB1FBEC5}"/>
              </a:ext>
            </a:extLst>
          </p:cNvPr>
          <p:cNvSpPr txBox="1"/>
          <p:nvPr/>
        </p:nvSpPr>
        <p:spPr>
          <a:xfrm>
            <a:off x="4341964" y="4291106"/>
            <a:ext cx="1872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a desarrollar.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F98FAE7-9BBE-6840-A9F4-99E1E3B85886}"/>
              </a:ext>
            </a:extLst>
          </p:cNvPr>
          <p:cNvCxnSpPr>
            <a:cxnSpLocks/>
          </p:cNvCxnSpPr>
          <p:nvPr/>
        </p:nvCxnSpPr>
        <p:spPr>
          <a:xfrm>
            <a:off x="6932428" y="3540614"/>
            <a:ext cx="0" cy="2332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65B511-2D6F-0A43-9F57-65BE77BE8F2E}"/>
              </a:ext>
            </a:extLst>
          </p:cNvPr>
          <p:cNvSpPr txBox="1"/>
          <p:nvPr/>
        </p:nvSpPr>
        <p:spPr>
          <a:xfrm>
            <a:off x="7811288" y="3345275"/>
            <a:ext cx="4088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ciclo de apertura.</a:t>
            </a:r>
          </a:p>
          <a:p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C27FAA8-F471-417B-8FA3-FDC04DD2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794" y="3554790"/>
            <a:ext cx="408464" cy="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814037" y="1946341"/>
            <a:ext cx="41705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 ciclo de apertura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543106" y="-7088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274127" y="1104900"/>
            <a:ext cx="5363736" cy="39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fontAlgn="base">
              <a:buClrTx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el programa Todos a Aprender con los nuevos desafíos a la comunidad educativa.</a:t>
            </a:r>
          </a:p>
          <a:p>
            <a:pPr marL="285750" lvl="0" indent="-285750" fontAlgn="base">
              <a:buClrTx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una lectura del contexto institucional.</a:t>
            </a:r>
          </a:p>
          <a:p>
            <a:pPr marL="285750" lvl="0" indent="-285750" fontAlgn="base">
              <a:buClrTx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un vínculo de integración entre el tutor y la comunidad educativa.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Mineducación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331" y="4561478"/>
            <a:ext cx="731021" cy="7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621" y="4591866"/>
            <a:ext cx="714710" cy="71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9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009D16-C158-4366-94AB-CD70FA9DC1DB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Actividades del tutor en el EE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4A47F387-0782-4271-9C4F-9F24503EE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687034"/>
              </p:ext>
            </p:extLst>
          </p:nvPr>
        </p:nvGraphicFramePr>
        <p:xfrm>
          <a:off x="529307" y="821848"/>
          <a:ext cx="113702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B96897D-FB32-4403-A462-933ABED6BC86}"/>
              </a:ext>
            </a:extLst>
          </p:cNvPr>
          <p:cNvSpPr txBox="1"/>
          <p:nvPr/>
        </p:nvSpPr>
        <p:spPr>
          <a:xfrm>
            <a:off x="1974280" y="4234239"/>
            <a:ext cx="217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CO" sz="1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1: </a:t>
            </a:r>
            <a:r>
              <a:rPr lang="es-CO" sz="1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con el rector y líder de apropiación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1FD3644-F883-44F5-953B-6D06DB72E6F3}"/>
              </a:ext>
            </a:extLst>
          </p:cNvPr>
          <p:cNvSpPr txBox="1"/>
          <p:nvPr/>
        </p:nvSpPr>
        <p:spPr>
          <a:xfrm>
            <a:off x="4215125" y="4234239"/>
            <a:ext cx="1728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ClrTx/>
              <a:defRPr/>
            </a:pPr>
            <a:r>
              <a:rPr lang="es-CO" sz="1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2: </a:t>
            </a:r>
            <a:r>
              <a:rPr lang="es-CO" sz="1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con docentes.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B289E1-A0D1-4BFC-8E9B-A18AC5D2C886}"/>
              </a:ext>
            </a:extLst>
          </p:cNvPr>
          <p:cNvSpPr txBox="1"/>
          <p:nvPr/>
        </p:nvSpPr>
        <p:spPr>
          <a:xfrm>
            <a:off x="6329958" y="4271455"/>
            <a:ext cx="160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ClrTx/>
              <a:defRPr/>
            </a:pPr>
            <a:r>
              <a:rPr lang="es-CO" sz="1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3: </a:t>
            </a:r>
            <a:r>
              <a:rPr lang="es-CO" sz="1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 del contexto.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9AEA19-A0B1-4C9E-B813-2DE4895689EE}"/>
              </a:ext>
            </a:extLst>
          </p:cNvPr>
          <p:cNvSpPr txBox="1"/>
          <p:nvPr/>
        </p:nvSpPr>
        <p:spPr>
          <a:xfrm>
            <a:off x="8679363" y="4259534"/>
            <a:ext cx="177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ClrTx/>
              <a:defRPr/>
            </a:pPr>
            <a:r>
              <a:rPr lang="es-CO" sz="1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4: </a:t>
            </a:r>
            <a:r>
              <a:rPr lang="es-CO" sz="1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del establecimiento educativo.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02B766F5-77EA-476C-8531-523B84E5AF26}"/>
              </a:ext>
            </a:extLst>
          </p:cNvPr>
          <p:cNvSpPr/>
          <p:nvPr/>
        </p:nvSpPr>
        <p:spPr>
          <a:xfrm>
            <a:off x="4805975" y="3477883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C60DA00-2DE5-452D-9513-E784EDF4299B}"/>
              </a:ext>
            </a:extLst>
          </p:cNvPr>
          <p:cNvSpPr/>
          <p:nvPr/>
        </p:nvSpPr>
        <p:spPr>
          <a:xfrm>
            <a:off x="4726685" y="3244166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74470DA-3CB7-4648-ABEF-F1E38B014ABA}"/>
              </a:ext>
            </a:extLst>
          </p:cNvPr>
          <p:cNvSpPr/>
          <p:nvPr/>
        </p:nvSpPr>
        <p:spPr>
          <a:xfrm>
            <a:off x="6919819" y="3244166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74493995-D98C-4290-A972-CCB3947BB6FA}"/>
              </a:ext>
            </a:extLst>
          </p:cNvPr>
          <p:cNvSpPr/>
          <p:nvPr/>
        </p:nvSpPr>
        <p:spPr>
          <a:xfrm>
            <a:off x="9207274" y="3531181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3CB0C27-86C1-451A-B91F-59D93BA477E8}"/>
              </a:ext>
            </a:extLst>
          </p:cNvPr>
          <p:cNvSpPr/>
          <p:nvPr/>
        </p:nvSpPr>
        <p:spPr>
          <a:xfrm>
            <a:off x="9117137" y="3214015"/>
            <a:ext cx="528195" cy="541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028E9339-7147-4A5A-B043-AEF26D5026F9}"/>
              </a:ext>
            </a:extLst>
          </p:cNvPr>
          <p:cNvSpPr/>
          <p:nvPr/>
        </p:nvSpPr>
        <p:spPr>
          <a:xfrm>
            <a:off x="2472413" y="3477883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82600C1B-9954-43A8-AE22-A1498112FC47}"/>
              </a:ext>
            </a:extLst>
          </p:cNvPr>
          <p:cNvSpPr/>
          <p:nvPr/>
        </p:nvSpPr>
        <p:spPr>
          <a:xfrm>
            <a:off x="7005387" y="3515099"/>
            <a:ext cx="361245" cy="7563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C365AB5-24CF-43AE-B08B-E6C23B0491FC}"/>
              </a:ext>
            </a:extLst>
          </p:cNvPr>
          <p:cNvSpPr txBox="1"/>
          <p:nvPr/>
        </p:nvSpPr>
        <p:spPr>
          <a:xfrm>
            <a:off x="639524" y="6054461"/>
            <a:ext cx="6204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</a:rPr>
              <a:t>*Según inicio de cada Secretaria de Educación</a:t>
            </a:r>
          </a:p>
        </p:txBody>
      </p:sp>
    </p:spTree>
    <p:extLst>
      <p:ext uri="{BB962C8B-B14F-4D97-AF65-F5344CB8AC3E}">
        <p14:creationId xmlns:p14="http://schemas.microsoft.com/office/powerpoint/2010/main" val="213008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AFA81D-D1DB-C144-8CF2-978E9561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83" b="41480"/>
          <a:stretch/>
        </p:blipFill>
        <p:spPr>
          <a:xfrm>
            <a:off x="0" y="0"/>
            <a:ext cx="12203631" cy="251637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C385E37-714E-334D-B740-CA5F334BF939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E2D828-A5D6-EF44-81E6-7585B9E3C2B0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3A4B6D-DAB8-7F45-87E5-3F716AD7FC40}"/>
              </a:ext>
            </a:extLst>
          </p:cNvPr>
          <p:cNvSpPr/>
          <p:nvPr/>
        </p:nvSpPr>
        <p:spPr>
          <a:xfrm>
            <a:off x="0" y="2516372"/>
            <a:ext cx="12192000" cy="434162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15693F-D209-3148-B32B-AA6237B37F64}"/>
              </a:ext>
            </a:extLst>
          </p:cNvPr>
          <p:cNvSpPr txBox="1"/>
          <p:nvPr/>
        </p:nvSpPr>
        <p:spPr>
          <a:xfrm>
            <a:off x="2082043" y="770047"/>
            <a:ext cx="1653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O" sz="13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CO" sz="13800" b="1" i="0" u="none" strike="noStrike" kern="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ADC436-020C-0E4F-BC17-746468247698}"/>
              </a:ext>
            </a:extLst>
          </p:cNvPr>
          <p:cNvSpPr txBox="1"/>
          <p:nvPr/>
        </p:nvSpPr>
        <p:spPr>
          <a:xfrm>
            <a:off x="-708837" y="-382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E1C5080-7F72-E545-87C1-5E7E192A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63" y="3429000"/>
            <a:ext cx="1959551" cy="25404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E40364-559D-BF40-A239-DBC17CD5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258" y="3554790"/>
            <a:ext cx="408464" cy="40846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E38EDF0-9B9C-9841-877D-ED86CB1FBEC5}"/>
              </a:ext>
            </a:extLst>
          </p:cNvPr>
          <p:cNvSpPr txBox="1"/>
          <p:nvPr/>
        </p:nvSpPr>
        <p:spPr>
          <a:xfrm>
            <a:off x="4341964" y="4291106"/>
            <a:ext cx="187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Acuerdos.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F98FAE7-9BBE-6840-A9F4-99E1E3B85886}"/>
              </a:ext>
            </a:extLst>
          </p:cNvPr>
          <p:cNvCxnSpPr>
            <a:cxnSpLocks/>
          </p:cNvCxnSpPr>
          <p:nvPr/>
        </p:nvCxnSpPr>
        <p:spPr>
          <a:xfrm>
            <a:off x="6932428" y="3540614"/>
            <a:ext cx="0" cy="2332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65B511-2D6F-0A43-9F57-65BE77BE8F2E}"/>
              </a:ext>
            </a:extLst>
          </p:cNvPr>
          <p:cNvSpPr txBox="1"/>
          <p:nvPr/>
        </p:nvSpPr>
        <p:spPr>
          <a:xfrm>
            <a:off x="7811288" y="3345275"/>
            <a:ext cx="4088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y acuerdos.</a:t>
            </a:r>
          </a:p>
          <a:p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C27FAA8-F471-417B-8FA3-FDC04DD2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794" y="3554790"/>
            <a:ext cx="408464" cy="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009D16-C158-4366-94AB-CD70FA9DC1DB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Proyecciones para el acompañamiento.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034182-6B27-4847-B354-3EDABFA0F6B3}"/>
              </a:ext>
            </a:extLst>
          </p:cNvPr>
          <p:cNvSpPr/>
          <p:nvPr/>
        </p:nvSpPr>
        <p:spPr>
          <a:xfrm>
            <a:off x="790535" y="1474175"/>
            <a:ext cx="103061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acciones tiene el establecimiento educativo para fortalecer los procesos pedagógicos y curriculares a nivel institucional y de aula?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¿Hay algún equipo encargado de liderar los procesos de fortalecimiento curricular? ¿cómo está conformado?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procesos que realiza el establecimiento educativo para el análisis orientado a encontrar, construir o realizar estrategias de mejoramiento continuo y qué proyecciones tiene para el 2019?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plantean las reuniones de seguimiento, para analizar el estado de los aprendizajes de los estudiantes y revisar las planeaciones curriculares?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metas se propusieron para desarrollar en 2019 relacionadas con el mejoramiento de los aprendizajes de los estudiantes?</a:t>
            </a:r>
          </a:p>
          <a:p>
            <a:br>
              <a:rPr lang="es-ES" sz="2000" dirty="0"/>
            </a:b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Symbol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8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009D16-C158-4366-94AB-CD70FA9DC1DB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Acuerdos.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034182-6B27-4847-B354-3EDABFA0F6B3}"/>
              </a:ext>
            </a:extLst>
          </p:cNvPr>
          <p:cNvSpPr/>
          <p:nvPr/>
        </p:nvSpPr>
        <p:spPr>
          <a:xfrm>
            <a:off x="790535" y="1474175"/>
            <a:ext cx="103061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espacios que se destinarán para la formación de los docentes en el marco de las Sesiones de Trabajo situado?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espacios que se destinarán para las reuniones con el rector, el coordinador y/o líder de apropiación?</a:t>
            </a:r>
          </a:p>
          <a:p>
            <a:pPr marL="342900" indent="-342900" algn="just" fontAlgn="base">
              <a:buClrTx/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espacios que se destinarán para las reuniones con las comunidades de aprendizaje?</a:t>
            </a:r>
          </a:p>
          <a:p>
            <a:br>
              <a:rPr lang="es-ES" sz="2000" dirty="0"/>
            </a:br>
            <a:br>
              <a:rPr lang="es-ES" sz="2000" dirty="0"/>
            </a:b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Symbol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4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0D0B25C-0859-4449-B9C7-D78F86429FA5}"/>
              </a:ext>
            </a:extLst>
          </p:cNvPr>
          <p:cNvSpPr/>
          <p:nvPr/>
        </p:nvSpPr>
        <p:spPr>
          <a:xfrm>
            <a:off x="-7088" y="-12699"/>
            <a:ext cx="14396856" cy="777146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D72E6-DD9B-5E48-9BFE-283B7E98C7B4}"/>
              </a:ext>
            </a:extLst>
          </p:cNvPr>
          <p:cNvSpPr txBox="1"/>
          <p:nvPr/>
        </p:nvSpPr>
        <p:spPr>
          <a:xfrm>
            <a:off x="571986" y="3288567"/>
            <a:ext cx="31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384673-F29E-9E41-AA5C-3DC9D9A43280}"/>
              </a:ext>
            </a:extLst>
          </p:cNvPr>
          <p:cNvSpPr txBox="1"/>
          <p:nvPr/>
        </p:nvSpPr>
        <p:spPr>
          <a:xfrm>
            <a:off x="3008567" y="2865483"/>
            <a:ext cx="5008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Presentación</a:t>
            </a:r>
            <a:r>
              <a:rPr lang="es-CO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del programa Todos a Aprender.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O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Presentación d</a:t>
            </a:r>
            <a:r>
              <a:rPr lang="es-CO" sz="1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ciclo de apertura.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es-CO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s-CO" sz="1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y acuerdos.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CA5B2E-9B93-D749-8537-30C99D8E2240}"/>
              </a:ext>
            </a:extLst>
          </p:cNvPr>
          <p:cNvCxnSpPr>
            <a:cxnSpLocks/>
          </p:cNvCxnSpPr>
          <p:nvPr/>
        </p:nvCxnSpPr>
        <p:spPr>
          <a:xfrm>
            <a:off x="2918334" y="2472478"/>
            <a:ext cx="1" cy="2355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D43A766-3432-EC41-85C0-49C66F3E693D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F4D354C-C639-E845-A1ED-8885A71103B8}"/>
              </a:ext>
            </a:extLst>
          </p:cNvPr>
          <p:cNvSpPr txBox="1"/>
          <p:nvPr/>
        </p:nvSpPr>
        <p:spPr>
          <a:xfrm>
            <a:off x="10712301" y="148304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8FBAFA-4997-B948-8567-31FBAE1C7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1" r="42478"/>
          <a:stretch/>
        </p:blipFill>
        <p:spPr>
          <a:xfrm>
            <a:off x="8107023" y="1156495"/>
            <a:ext cx="4170038" cy="49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/>
          <p:nvPr/>
        </p:nvSpPr>
        <p:spPr>
          <a:xfrm>
            <a:off x="-7088" y="-7088"/>
            <a:ext cx="12284150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s-CO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s-CO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s-CO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EsDeTodos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@Mineducacion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403" y="5209824"/>
            <a:ext cx="3048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8280" y="5203474"/>
            <a:ext cx="266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9144" y="5197124"/>
            <a:ext cx="228600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8A1FA1-8208-4A42-8151-F28D35AB3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89" y="1240466"/>
            <a:ext cx="4062411" cy="779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AFA81D-D1DB-C144-8CF2-978E9561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83" b="41480"/>
          <a:stretch/>
        </p:blipFill>
        <p:spPr>
          <a:xfrm>
            <a:off x="0" y="0"/>
            <a:ext cx="12203631" cy="251637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C385E37-714E-334D-B740-CA5F334BF939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E2D828-A5D6-EF44-81E6-7585B9E3C2B0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3A4B6D-DAB8-7F45-87E5-3F716AD7FC40}"/>
              </a:ext>
            </a:extLst>
          </p:cNvPr>
          <p:cNvSpPr/>
          <p:nvPr/>
        </p:nvSpPr>
        <p:spPr>
          <a:xfrm>
            <a:off x="0" y="2516372"/>
            <a:ext cx="12192000" cy="434162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15693F-D209-3148-B32B-AA6237B37F64}"/>
              </a:ext>
            </a:extLst>
          </p:cNvPr>
          <p:cNvSpPr txBox="1"/>
          <p:nvPr/>
        </p:nvSpPr>
        <p:spPr>
          <a:xfrm>
            <a:off x="2082043" y="770047"/>
            <a:ext cx="1653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O" sz="13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s-CO" sz="13800" b="1" i="0" u="none" strike="noStrike" kern="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ADC436-020C-0E4F-BC17-746468247698}"/>
              </a:ext>
            </a:extLst>
          </p:cNvPr>
          <p:cNvSpPr txBox="1"/>
          <p:nvPr/>
        </p:nvSpPr>
        <p:spPr>
          <a:xfrm>
            <a:off x="-708837" y="-3827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E1C5080-7F72-E545-87C1-5E7E192A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62" y="3452150"/>
            <a:ext cx="2550948" cy="25404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E40364-559D-BF40-A239-DBC17CD5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258" y="3554790"/>
            <a:ext cx="408464" cy="40846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8AC2F12-4092-0842-B88B-69321795B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005" y="3533854"/>
            <a:ext cx="450335" cy="45033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E38EDF0-9B9C-9841-877D-ED86CB1FBEC5}"/>
              </a:ext>
            </a:extLst>
          </p:cNvPr>
          <p:cNvSpPr txBox="1"/>
          <p:nvPr/>
        </p:nvSpPr>
        <p:spPr>
          <a:xfrm>
            <a:off x="4335125" y="4222438"/>
            <a:ext cx="2123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Metas.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F98FAE7-9BBE-6840-A9F4-99E1E3B85886}"/>
              </a:ext>
            </a:extLst>
          </p:cNvPr>
          <p:cNvCxnSpPr>
            <a:cxnSpLocks/>
          </p:cNvCxnSpPr>
          <p:nvPr/>
        </p:nvCxnSpPr>
        <p:spPr>
          <a:xfrm>
            <a:off x="6932428" y="3540614"/>
            <a:ext cx="0" cy="2332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65B511-2D6F-0A43-9F57-65BE77BE8F2E}"/>
              </a:ext>
            </a:extLst>
          </p:cNvPr>
          <p:cNvSpPr txBox="1"/>
          <p:nvPr/>
        </p:nvSpPr>
        <p:spPr>
          <a:xfrm>
            <a:off x="7811288" y="3345275"/>
            <a:ext cx="4088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programa todos a aprender</a:t>
            </a:r>
          </a:p>
        </p:txBody>
      </p:sp>
    </p:spTree>
    <p:extLst>
      <p:ext uri="{BB962C8B-B14F-4D97-AF65-F5344CB8AC3E}">
        <p14:creationId xmlns:p14="http://schemas.microsoft.com/office/powerpoint/2010/main" val="427777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814037" y="1946341"/>
            <a:ext cx="41705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3F65AA"/>
                </a:solidFill>
                <a:latin typeface="Arial"/>
                <a:ea typeface="Arial"/>
                <a:cs typeface="Arial"/>
                <a:sym typeface="Arial"/>
              </a:rPr>
              <a:t>del Programa Todos a Aprender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543106" y="-7088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096000" y="2450756"/>
            <a:ext cx="53637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Transformar las prácticas pedagógicas de los docentes con el fin de mejorar el desarrollo y los aprendizajes de los estudiantes.</a:t>
            </a:r>
            <a:endParaRPr dirty="0"/>
          </a:p>
        </p:txBody>
      </p:sp>
      <p:sp>
        <p:nvSpPr>
          <p:cNvPr id="109" name="Google Shape;109;p15"/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E3ECF8"/>
                </a:solidFill>
                <a:latin typeface="Arial"/>
                <a:ea typeface="Arial"/>
                <a:cs typeface="Arial"/>
                <a:sym typeface="Arial"/>
              </a:rPr>
              <a:t>Mineducación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331" y="4561478"/>
            <a:ext cx="731021" cy="7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621" y="4591866"/>
            <a:ext cx="714710" cy="7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F51646A-55EC-4EBA-946C-A4C8DA1BD277}"/>
              </a:ext>
            </a:extLst>
          </p:cNvPr>
          <p:cNvSpPr/>
          <p:nvPr/>
        </p:nvSpPr>
        <p:spPr>
          <a:xfrm>
            <a:off x="5668172" y="3058443"/>
            <a:ext cx="6036148" cy="2536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E8CF1B-B0B9-40F7-9142-B8BFAF1D0191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¿Cómo lo hacemos?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E5EA72-CEED-43D0-B42A-D05053689B29}"/>
              </a:ext>
            </a:extLst>
          </p:cNvPr>
          <p:cNvSpPr/>
          <p:nvPr/>
        </p:nvSpPr>
        <p:spPr>
          <a:xfrm>
            <a:off x="5694278" y="1671750"/>
            <a:ext cx="6108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Tx/>
            </a:pPr>
            <a:r>
              <a:rPr lang="es-ES" sz="1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realiza una formación en cascada con el objetivo de desarrollar el potencial pedagógico de los maestros acompañados en el proceso.</a:t>
            </a:r>
            <a:endParaRPr lang="en-US" sz="18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 descr="Grupo">
            <a:extLst>
              <a:ext uri="{FF2B5EF4-FFF2-40B4-BE49-F238E27FC236}">
                <a16:creationId xmlns:a16="http://schemas.microsoft.com/office/drawing/2014/main" id="{49F55238-0FF8-46FB-AE48-8E639215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314" y="1349209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5D90AEF-DE1A-45C6-B5D7-69756CF97ABF}"/>
              </a:ext>
            </a:extLst>
          </p:cNvPr>
          <p:cNvSpPr txBox="1"/>
          <p:nvPr/>
        </p:nvSpPr>
        <p:spPr>
          <a:xfrm>
            <a:off x="931516" y="2569305"/>
            <a:ext cx="17404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 Misional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C0542E-E66F-4616-B4E1-BA47E7E04AEA}"/>
              </a:ext>
            </a:extLst>
          </p:cNvPr>
          <p:cNvSpPr txBox="1"/>
          <p:nvPr/>
        </p:nvSpPr>
        <p:spPr>
          <a:xfrm>
            <a:off x="934845" y="3201888"/>
            <a:ext cx="18346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Formadores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656DF3-92EA-465D-B117-9D60B5578E45}"/>
              </a:ext>
            </a:extLst>
          </p:cNvPr>
          <p:cNvSpPr txBox="1"/>
          <p:nvPr/>
        </p:nvSpPr>
        <p:spPr>
          <a:xfrm>
            <a:off x="931516" y="3860675"/>
            <a:ext cx="22437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Tutores</a:t>
            </a: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FD4EA27A-F691-4F51-B542-EFEB32D93C8E}"/>
              </a:ext>
            </a:extLst>
          </p:cNvPr>
          <p:cNvSpPr/>
          <p:nvPr/>
        </p:nvSpPr>
        <p:spPr>
          <a:xfrm rot="5400000">
            <a:off x="2712211" y="2857862"/>
            <a:ext cx="827215" cy="4489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DE8646C9-534B-442E-8E5F-352B7BD4ED9A}"/>
              </a:ext>
            </a:extLst>
          </p:cNvPr>
          <p:cNvSpPr/>
          <p:nvPr/>
        </p:nvSpPr>
        <p:spPr>
          <a:xfrm rot="5400000">
            <a:off x="3215551" y="3443577"/>
            <a:ext cx="827218" cy="588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5EFBE9C4-5E7A-4AC2-AC6D-BE9A54B40F52}"/>
              </a:ext>
            </a:extLst>
          </p:cNvPr>
          <p:cNvSpPr/>
          <p:nvPr/>
        </p:nvSpPr>
        <p:spPr>
          <a:xfrm rot="5400000">
            <a:off x="3830878" y="4065471"/>
            <a:ext cx="952429" cy="698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E6F898-068B-4A3E-9FD5-6477A95E38BD}"/>
              </a:ext>
            </a:extLst>
          </p:cNvPr>
          <p:cNvSpPr txBox="1"/>
          <p:nvPr/>
        </p:nvSpPr>
        <p:spPr>
          <a:xfrm>
            <a:off x="946185" y="4519462"/>
            <a:ext cx="2951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Docentes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0E28E3-8F6D-4CA2-9DB1-E5A26BB05C9C}"/>
              </a:ext>
            </a:extLst>
          </p:cNvPr>
          <p:cNvSpPr txBox="1"/>
          <p:nvPr/>
        </p:nvSpPr>
        <p:spPr>
          <a:xfrm>
            <a:off x="946185" y="5335573"/>
            <a:ext cx="3403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</a:t>
            </a:r>
          </a:p>
        </p:txBody>
      </p:sp>
      <p:sp>
        <p:nvSpPr>
          <p:cNvPr id="21" name="Flecha: curvada hacia abajo 20">
            <a:extLst>
              <a:ext uri="{FF2B5EF4-FFF2-40B4-BE49-F238E27FC236}">
                <a16:creationId xmlns:a16="http://schemas.microsoft.com/office/drawing/2014/main" id="{8055BDD1-2BA4-4534-9E76-795E1F8CBBFA}"/>
              </a:ext>
            </a:extLst>
          </p:cNvPr>
          <p:cNvSpPr/>
          <p:nvPr/>
        </p:nvSpPr>
        <p:spPr>
          <a:xfrm rot="5400000">
            <a:off x="4331646" y="4903565"/>
            <a:ext cx="962790" cy="6387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7C749F7-0029-433E-88D0-F69B05F3CD6D}"/>
              </a:ext>
            </a:extLst>
          </p:cNvPr>
          <p:cNvSpPr/>
          <p:nvPr/>
        </p:nvSpPr>
        <p:spPr>
          <a:xfrm>
            <a:off x="5694278" y="3499360"/>
            <a:ext cx="1749065" cy="184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(41 más)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2019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01D588E-7E99-403F-A526-5565B141CC2D}"/>
              </a:ext>
            </a:extLst>
          </p:cNvPr>
          <p:cNvSpPr/>
          <p:nvPr/>
        </p:nvSpPr>
        <p:spPr>
          <a:xfrm>
            <a:off x="7430741" y="3495963"/>
            <a:ext cx="2389730" cy="184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Establecimientos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(309 más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2019)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52C1E3-4BA5-4BEE-8B4A-1EB3E22E69E9}"/>
              </a:ext>
            </a:extLst>
          </p:cNvPr>
          <p:cNvSpPr/>
          <p:nvPr/>
        </p:nvSpPr>
        <p:spPr>
          <a:xfrm>
            <a:off x="9786248" y="3511464"/>
            <a:ext cx="1631029" cy="178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(1.188 más en 2019)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96E2546-1CC6-4B4E-B6E9-D746725CD1D4}"/>
              </a:ext>
            </a:extLst>
          </p:cNvPr>
          <p:cNvSpPr/>
          <p:nvPr/>
        </p:nvSpPr>
        <p:spPr>
          <a:xfrm>
            <a:off x="5528131" y="3119238"/>
            <a:ext cx="5740670" cy="7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benefician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31826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E8CF1B-B0B9-40F7-9142-B8BFAF1D0191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</a:t>
            </a:r>
            <a:r>
              <a:rPr lang="es-CO" sz="20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 acompañamientos realiza el programa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5DAD687-ED95-4DE9-A7D8-A0F0E916ECD4}"/>
              </a:ext>
            </a:extLst>
          </p:cNvPr>
          <p:cNvGrpSpPr/>
          <p:nvPr/>
        </p:nvGrpSpPr>
        <p:grpSpPr>
          <a:xfrm>
            <a:off x="151481" y="1285255"/>
            <a:ext cx="12065411" cy="3379794"/>
            <a:chOff x="307184" y="1522898"/>
            <a:chExt cx="12060296" cy="2608479"/>
          </a:xfrm>
        </p:grpSpPr>
        <p:sp>
          <p:nvSpPr>
            <p:cNvPr id="28" name="Google Shape;101;p14">
              <a:extLst>
                <a:ext uri="{FF2B5EF4-FFF2-40B4-BE49-F238E27FC236}">
                  <a16:creationId xmlns:a16="http://schemas.microsoft.com/office/drawing/2014/main" id="{DFAF3015-32DE-4AD4-9D9A-EFAB76C3294C}"/>
                </a:ext>
              </a:extLst>
            </p:cNvPr>
            <p:cNvSpPr txBox="1"/>
            <p:nvPr/>
          </p:nvSpPr>
          <p:spPr>
            <a:xfrm>
              <a:off x="956359" y="1618254"/>
              <a:ext cx="2096419" cy="435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800" b="1" kern="1200" dirty="0">
                  <a:solidFill>
                    <a:srgbClr val="3F65A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Comfortaa"/>
                </a:rPr>
                <a:t>Educación Inicial</a:t>
              </a:r>
              <a:endParaRPr sz="18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omfortaa"/>
              </a:endParaRPr>
            </a:p>
          </p:txBody>
        </p:sp>
        <p:cxnSp>
          <p:nvCxnSpPr>
            <p:cNvPr id="29" name="Google Shape;102;p14">
              <a:extLst>
                <a:ext uri="{FF2B5EF4-FFF2-40B4-BE49-F238E27FC236}">
                  <a16:creationId xmlns:a16="http://schemas.microsoft.com/office/drawing/2014/main" id="{B73F1E94-B213-4C85-9A16-462CE96C30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871" y="1933899"/>
              <a:ext cx="1964094" cy="11316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" name="Google Shape;103;p14">
              <a:extLst>
                <a:ext uri="{FF2B5EF4-FFF2-40B4-BE49-F238E27FC236}">
                  <a16:creationId xmlns:a16="http://schemas.microsoft.com/office/drawing/2014/main" id="{835C2449-2FCB-462F-99EE-222AEAB7583A}"/>
                </a:ext>
              </a:extLst>
            </p:cNvPr>
            <p:cNvSpPr txBox="1"/>
            <p:nvPr/>
          </p:nvSpPr>
          <p:spPr>
            <a:xfrm>
              <a:off x="307184" y="1945213"/>
              <a:ext cx="2745594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</p:txBody>
        </p:sp>
        <p:sp>
          <p:nvSpPr>
            <p:cNvPr id="33" name="Google Shape;107;p14">
              <a:extLst>
                <a:ext uri="{FF2B5EF4-FFF2-40B4-BE49-F238E27FC236}">
                  <a16:creationId xmlns:a16="http://schemas.microsoft.com/office/drawing/2014/main" id="{1BFA599E-0A03-4FBE-9F63-AA2511C2467E}"/>
                </a:ext>
              </a:extLst>
            </p:cNvPr>
            <p:cNvSpPr txBox="1"/>
            <p:nvPr/>
          </p:nvSpPr>
          <p:spPr>
            <a:xfrm>
              <a:off x="3760063" y="1603721"/>
              <a:ext cx="2212082" cy="278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Tx/>
                <a:defRPr/>
              </a:pPr>
              <a:r>
                <a:rPr lang="es-ES" sz="1800" b="1" kern="1200" dirty="0">
                  <a:solidFill>
                    <a:srgbClr val="3F65A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Comfortaa"/>
                </a:rPr>
                <a:t>Educación Básica </a:t>
              </a:r>
              <a:endParaRPr sz="18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omfortaa"/>
              </a:endParaRPr>
            </a:p>
          </p:txBody>
        </p:sp>
        <p:pic>
          <p:nvPicPr>
            <p:cNvPr id="34" name="Google Shape;111;p14">
              <a:extLst>
                <a:ext uri="{FF2B5EF4-FFF2-40B4-BE49-F238E27FC236}">
                  <a16:creationId xmlns:a16="http://schemas.microsoft.com/office/drawing/2014/main" id="{C2503BFF-5622-45D4-9D25-63537FBFB62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47420" y="1522898"/>
              <a:ext cx="674017" cy="484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3;p14">
              <a:extLst>
                <a:ext uri="{FF2B5EF4-FFF2-40B4-BE49-F238E27FC236}">
                  <a16:creationId xmlns:a16="http://schemas.microsoft.com/office/drawing/2014/main" id="{50CE94FA-50A6-4A3E-BA80-F637573FA8A9}"/>
                </a:ext>
              </a:extLst>
            </p:cNvPr>
            <p:cNvSpPr txBox="1"/>
            <p:nvPr/>
          </p:nvSpPr>
          <p:spPr>
            <a:xfrm>
              <a:off x="7926177" y="3256501"/>
              <a:ext cx="3018539" cy="30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</p:txBody>
        </p:sp>
        <p:cxnSp>
          <p:nvCxnSpPr>
            <p:cNvPr id="36" name="Google Shape;114;p14">
              <a:extLst>
                <a:ext uri="{FF2B5EF4-FFF2-40B4-BE49-F238E27FC236}">
                  <a16:creationId xmlns:a16="http://schemas.microsoft.com/office/drawing/2014/main" id="{5948A3C2-66FF-4468-B6B6-365D1C291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756" y="1888814"/>
              <a:ext cx="2899861" cy="2706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" name="Google Shape;119;p14">
              <a:extLst>
                <a:ext uri="{FF2B5EF4-FFF2-40B4-BE49-F238E27FC236}">
                  <a16:creationId xmlns:a16="http://schemas.microsoft.com/office/drawing/2014/main" id="{DE150A1C-E92B-4C81-9945-579A4B1F5219}"/>
                </a:ext>
              </a:extLst>
            </p:cNvPr>
            <p:cNvSpPr txBox="1"/>
            <p:nvPr/>
          </p:nvSpPr>
          <p:spPr>
            <a:xfrm>
              <a:off x="6447623" y="1618254"/>
              <a:ext cx="2125775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Tx/>
                <a:defRPr sz="1800" b="1" kern="1200">
                  <a:solidFill>
                    <a:srgbClr val="3F65A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r>
                <a:rPr lang="es-ES" dirty="0">
                  <a:sym typeface="Comfortaa"/>
                </a:rPr>
                <a:t>Educación Media</a:t>
              </a:r>
              <a:endParaRPr lang="es-CO" dirty="0"/>
            </a:p>
          </p:txBody>
        </p:sp>
        <p:sp>
          <p:nvSpPr>
            <p:cNvPr id="38" name="Google Shape;120;p14">
              <a:extLst>
                <a:ext uri="{FF2B5EF4-FFF2-40B4-BE49-F238E27FC236}">
                  <a16:creationId xmlns:a16="http://schemas.microsoft.com/office/drawing/2014/main" id="{1AAC9654-A2A0-4159-84C9-AC87A7828700}"/>
                </a:ext>
              </a:extLst>
            </p:cNvPr>
            <p:cNvSpPr txBox="1"/>
            <p:nvPr/>
          </p:nvSpPr>
          <p:spPr>
            <a:xfrm>
              <a:off x="3288848" y="2035065"/>
              <a:ext cx="3158774" cy="1937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omfortaa"/>
                </a:rPr>
                <a:t>Acompañamiento de actualización del conocimiento didáctico en las áreas de lenguaje, matemáticas y ciencias naturales a partir de un enfoque transversal en comunicación, resolución de problemas y pensamiento ambiental y científico.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omfortaa"/>
                </a:rPr>
                <a:t> Llegaremos desde grado tercero a séptimo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. </a:t>
              </a:r>
            </a:p>
          </p:txBody>
        </p:sp>
        <p:cxnSp>
          <p:nvCxnSpPr>
            <p:cNvPr id="39" name="Google Shape;122;p14">
              <a:extLst>
                <a:ext uri="{FF2B5EF4-FFF2-40B4-BE49-F238E27FC236}">
                  <a16:creationId xmlns:a16="http://schemas.microsoft.com/office/drawing/2014/main" id="{067AD82F-495B-4622-836A-7570038B9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7047" y="1917094"/>
              <a:ext cx="1873058" cy="15949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122;p14">
              <a:extLst>
                <a:ext uri="{FF2B5EF4-FFF2-40B4-BE49-F238E27FC236}">
                  <a16:creationId xmlns:a16="http://schemas.microsoft.com/office/drawing/2014/main" id="{26886C70-0C5E-42BB-BF5B-7749FF52D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063" y="4110374"/>
              <a:ext cx="8301255" cy="21003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99;p14">
              <a:extLst>
                <a:ext uri="{FF2B5EF4-FFF2-40B4-BE49-F238E27FC236}">
                  <a16:creationId xmlns:a16="http://schemas.microsoft.com/office/drawing/2014/main" id="{67A9FD71-CB08-4322-B7F0-BD7EE4336AF0}"/>
                </a:ext>
              </a:extLst>
            </p:cNvPr>
            <p:cNvSpPr txBox="1"/>
            <p:nvPr/>
          </p:nvSpPr>
          <p:spPr>
            <a:xfrm>
              <a:off x="6598030" y="2834507"/>
              <a:ext cx="31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19;p14">
              <a:extLst>
                <a:ext uri="{FF2B5EF4-FFF2-40B4-BE49-F238E27FC236}">
                  <a16:creationId xmlns:a16="http://schemas.microsoft.com/office/drawing/2014/main" id="{AC02472F-83E2-4F35-B265-1035DC073EAA}"/>
                </a:ext>
              </a:extLst>
            </p:cNvPr>
            <p:cNvSpPr txBox="1"/>
            <p:nvPr/>
          </p:nvSpPr>
          <p:spPr>
            <a:xfrm>
              <a:off x="9039967" y="1631496"/>
              <a:ext cx="3327513" cy="219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defTabSz="914400" eaLnBrk="1" fontAlgn="auto" latinLnBrk="0" hangingPunct="1">
                <a:buClrTx/>
                <a:buSzTx/>
                <a:buFont typeface="Arial"/>
                <a:buNone/>
                <a:tabLst/>
                <a:defRPr/>
              </a:pPr>
              <a:r>
                <a:rPr lang="es-CO" sz="1800" b="1" kern="1200" dirty="0">
                  <a:solidFill>
                    <a:srgbClr val="3F65A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Comfortaa"/>
                </a:rPr>
                <a:t>Formación  Complementaria</a:t>
              </a:r>
              <a:r>
                <a:rPr lang="en-US" sz="1800" b="1" kern="1200" dirty="0">
                  <a:solidFill>
                    <a:srgbClr val="3F65A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Comfortaa"/>
                </a:rPr>
                <a:t> </a:t>
              </a:r>
              <a:endParaRPr sz="18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A5A3E9BC-C5A8-42CC-A1FE-020E9ED2E1D9}"/>
                </a:ext>
              </a:extLst>
            </p:cNvPr>
            <p:cNvSpPr/>
            <p:nvPr/>
          </p:nvSpPr>
          <p:spPr>
            <a:xfrm>
              <a:off x="8943150" y="2044557"/>
              <a:ext cx="2884729" cy="1401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914400" eaLnBrk="1" fontAlgn="auto" latinLnBrk="0" hangingPunct="1"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dirty="0">
                  <a:solidFill>
                    <a:srgbClr val="3F6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Acompañamiento a las Escuelas Normales Superiores, con el fin de fortalecer el proceso de formación a nuevos docentes, sobre la base de sus procesos misionales.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Google Shape;100;p14">
              <a:extLst>
                <a:ext uri="{FF2B5EF4-FFF2-40B4-BE49-F238E27FC236}">
                  <a16:creationId xmlns:a16="http://schemas.microsoft.com/office/drawing/2014/main" id="{CBFDFF29-E083-4CF3-857B-CDB9AB9E278C}"/>
                </a:ext>
              </a:extLst>
            </p:cNvPr>
            <p:cNvSpPr txBox="1"/>
            <p:nvPr/>
          </p:nvSpPr>
          <p:spPr>
            <a:xfrm>
              <a:off x="3304731" y="1611055"/>
              <a:ext cx="351421" cy="313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7" name="Google Shape;113;p14">
            <a:extLst>
              <a:ext uri="{FF2B5EF4-FFF2-40B4-BE49-F238E27FC236}">
                <a16:creationId xmlns:a16="http://schemas.microsoft.com/office/drawing/2014/main" id="{5174BBC6-13DA-4E35-99BF-942F9DA485C9}"/>
              </a:ext>
            </a:extLst>
          </p:cNvPr>
          <p:cNvSpPr txBox="1"/>
          <p:nvPr/>
        </p:nvSpPr>
        <p:spPr>
          <a:xfrm>
            <a:off x="308092" y="2362436"/>
            <a:ext cx="2741669" cy="5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Acompañamiento basado en la experiencia técnica y metodológica del programa MAS.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48" name="Google Shape;120;p14">
            <a:extLst>
              <a:ext uri="{FF2B5EF4-FFF2-40B4-BE49-F238E27FC236}">
                <a16:creationId xmlns:a16="http://schemas.microsoft.com/office/drawing/2014/main" id="{F60BB6A4-D4BA-457B-85F8-51A98A1CDBD7}"/>
              </a:ext>
            </a:extLst>
          </p:cNvPr>
          <p:cNvSpPr txBox="1"/>
          <p:nvPr/>
        </p:nvSpPr>
        <p:spPr>
          <a:xfrm>
            <a:off x="6136588" y="2545753"/>
            <a:ext cx="2623011" cy="68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Acompañamiento con énfasis  en los componentes ocupacional y socio-vocacional, de los grados décimos y once, en los Establecimientos focalizados.</a:t>
            </a:r>
          </a:p>
          <a:p>
            <a:pPr>
              <a:buClrTx/>
            </a:pPr>
            <a:r>
              <a:rPr lang="es-ES_tradnl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 </a:t>
            </a:r>
          </a:p>
        </p:txBody>
      </p:sp>
      <p:sp>
        <p:nvSpPr>
          <p:cNvPr id="49" name="Google Shape;113;p14">
            <a:extLst>
              <a:ext uri="{FF2B5EF4-FFF2-40B4-BE49-F238E27FC236}">
                <a16:creationId xmlns:a16="http://schemas.microsoft.com/office/drawing/2014/main" id="{DD50351B-7101-4C0E-9E9A-E34B8E20A923}"/>
              </a:ext>
            </a:extLst>
          </p:cNvPr>
          <p:cNvSpPr txBox="1"/>
          <p:nvPr/>
        </p:nvSpPr>
        <p:spPr>
          <a:xfrm>
            <a:off x="277875" y="3413241"/>
            <a:ext cx="2741669" cy="5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En los Establecimientos focalizados, se acompañará a maestras de Transición y hasta grado segundo de básica primaria.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ES_tradnl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  <a:sym typeface="Comfortaa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ES_tradnl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50" name="Google Shape;113;p14">
            <a:extLst>
              <a:ext uri="{FF2B5EF4-FFF2-40B4-BE49-F238E27FC236}">
                <a16:creationId xmlns:a16="http://schemas.microsoft.com/office/drawing/2014/main" id="{A00AC6B2-18EF-495B-9A0D-147BC19C8148}"/>
              </a:ext>
            </a:extLst>
          </p:cNvPr>
          <p:cNvSpPr txBox="1"/>
          <p:nvPr/>
        </p:nvSpPr>
        <p:spPr>
          <a:xfrm>
            <a:off x="308092" y="4473916"/>
            <a:ext cx="2741669" cy="5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28575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Se contará con un Tutor especializado en Acompañamiento en Educación Inicial.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132C786-3FDA-4B9D-813C-1375F874FC99}"/>
              </a:ext>
            </a:extLst>
          </p:cNvPr>
          <p:cNvSpPr/>
          <p:nvPr/>
        </p:nvSpPr>
        <p:spPr>
          <a:xfrm>
            <a:off x="5228767" y="4828144"/>
            <a:ext cx="50898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 desarrollan estrategias de formación con: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buClrTx/>
              <a:buFont typeface="Wingdings" pitchFamily="2" charset="2"/>
              <a:buChar char="ü"/>
            </a:pPr>
            <a:r>
              <a:rPr lang="es-CO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de Calidad de Secretarías de Educación.</a:t>
            </a:r>
          </a:p>
          <a:p>
            <a:pPr marL="285750" indent="-285750">
              <a:buClrTx/>
              <a:buFont typeface="Wingdings" pitchFamily="2" charset="2"/>
              <a:buChar char="ü"/>
            </a:pPr>
            <a:r>
              <a:rPr lang="es-CO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 y Directivos Docentes.</a:t>
            </a:r>
          </a:p>
          <a:p>
            <a:pPr marL="285750" indent="-285750">
              <a:buClrTx/>
              <a:buFont typeface="Wingdings" pitchFamily="2" charset="2"/>
              <a:buChar char="ü"/>
            </a:pPr>
            <a:r>
              <a:rPr lang="es-CO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de Transferencia (Coordinadores).</a:t>
            </a:r>
          </a:p>
          <a:p>
            <a:pPr marL="285750" indent="-285750">
              <a:buClrTx/>
              <a:buFont typeface="Wingdings" pitchFamily="2" charset="2"/>
              <a:buChar char="ü"/>
            </a:pPr>
            <a:r>
              <a:rPr lang="es-CO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Familias.</a:t>
            </a:r>
          </a:p>
          <a:p>
            <a:pPr marL="285750" indent="-285750">
              <a:buClrTx/>
              <a:buFont typeface="Wingdings" pitchFamily="2" charset="2"/>
              <a:buChar char="ü"/>
            </a:pPr>
            <a:r>
              <a:rPr lang="es-CO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Aprendizaje.</a:t>
            </a:r>
          </a:p>
        </p:txBody>
      </p:sp>
      <p:pic>
        <p:nvPicPr>
          <p:cNvPr id="54" name="Google Shape;111;p14">
            <a:extLst>
              <a:ext uri="{FF2B5EF4-FFF2-40B4-BE49-F238E27FC236}">
                <a16:creationId xmlns:a16="http://schemas.microsoft.com/office/drawing/2014/main" id="{784AF5FC-214B-3348-ABD2-1B270E5AE6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498" y="1285255"/>
            <a:ext cx="674303" cy="62818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100;p14">
            <a:extLst>
              <a:ext uri="{FF2B5EF4-FFF2-40B4-BE49-F238E27FC236}">
                <a16:creationId xmlns:a16="http://schemas.microsoft.com/office/drawing/2014/main" id="{C0DD356A-126D-6946-A88F-9D222AF47CCF}"/>
              </a:ext>
            </a:extLst>
          </p:cNvPr>
          <p:cNvSpPr txBox="1"/>
          <p:nvPr/>
        </p:nvSpPr>
        <p:spPr>
          <a:xfrm>
            <a:off x="333875" y="1399480"/>
            <a:ext cx="351570" cy="40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8" name="Google Shape;111;p14">
            <a:extLst>
              <a:ext uri="{FF2B5EF4-FFF2-40B4-BE49-F238E27FC236}">
                <a16:creationId xmlns:a16="http://schemas.microsoft.com/office/drawing/2014/main" id="{5BC0F563-113E-894F-A7F5-1ECEB537DB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9961" y="1297809"/>
            <a:ext cx="674303" cy="62818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00;p14">
            <a:extLst>
              <a:ext uri="{FF2B5EF4-FFF2-40B4-BE49-F238E27FC236}">
                <a16:creationId xmlns:a16="http://schemas.microsoft.com/office/drawing/2014/main" id="{CEA1E1DD-C328-E047-8BDB-5170CD8DEAAA}"/>
              </a:ext>
            </a:extLst>
          </p:cNvPr>
          <p:cNvSpPr txBox="1"/>
          <p:nvPr/>
        </p:nvSpPr>
        <p:spPr>
          <a:xfrm>
            <a:off x="5877338" y="1412034"/>
            <a:ext cx="351570" cy="40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" name="Google Shape;111;p14">
            <a:extLst>
              <a:ext uri="{FF2B5EF4-FFF2-40B4-BE49-F238E27FC236}">
                <a16:creationId xmlns:a16="http://schemas.microsoft.com/office/drawing/2014/main" id="{760C7676-34B1-4A40-BE87-42E4FE3E06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0195" y="1284511"/>
            <a:ext cx="674303" cy="62818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100;p14">
            <a:extLst>
              <a:ext uri="{FF2B5EF4-FFF2-40B4-BE49-F238E27FC236}">
                <a16:creationId xmlns:a16="http://schemas.microsoft.com/office/drawing/2014/main" id="{61CFF4EE-FFE3-0145-B625-1A91A7AE05CD}"/>
              </a:ext>
            </a:extLst>
          </p:cNvPr>
          <p:cNvSpPr txBox="1"/>
          <p:nvPr/>
        </p:nvSpPr>
        <p:spPr>
          <a:xfrm>
            <a:off x="8497572" y="1398736"/>
            <a:ext cx="351570" cy="40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5" name="Google Shape;102;p14">
            <a:extLst>
              <a:ext uri="{FF2B5EF4-FFF2-40B4-BE49-F238E27FC236}">
                <a16:creationId xmlns:a16="http://schemas.microsoft.com/office/drawing/2014/main" id="{97181281-9FA6-4CE7-9A0F-B8B4014458F7}"/>
              </a:ext>
            </a:extLst>
          </p:cNvPr>
          <p:cNvCxnSpPr>
            <a:cxnSpLocks/>
          </p:cNvCxnSpPr>
          <p:nvPr/>
        </p:nvCxnSpPr>
        <p:spPr>
          <a:xfrm flipV="1">
            <a:off x="875818" y="1810954"/>
            <a:ext cx="1909521" cy="1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893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1004710" y="118739"/>
            <a:ext cx="431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lo nuevo?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Acompañamiento por triadas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9B2666-B0E0-48F4-9B5C-E814ED6E6EE3}"/>
              </a:ext>
            </a:extLst>
          </p:cNvPr>
          <p:cNvSpPr/>
          <p:nvPr/>
        </p:nvSpPr>
        <p:spPr>
          <a:xfrm>
            <a:off x="1198244" y="1506810"/>
            <a:ext cx="979995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Tutores especializados  en matemáticas, lenguaje y educación inicial para: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Realizar los acompañamientos.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Retroalimentar las prácticas pedagógicas.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Aportar en la planeación de área y aula.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Mejorar el diálogo y la reflexión pedagógica de las comunidades de aprendizaje.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F50D63C-D5D5-4BB5-A140-EAEAC64653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86" y="4264181"/>
            <a:ext cx="2178121" cy="84881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B4DDB4B-B30C-4F4E-928F-727F8394CF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24" y="4264180"/>
            <a:ext cx="2514353" cy="84882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87E91CD3-1E97-4920-BFEE-937DC1AF1F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80" y="4264181"/>
            <a:ext cx="2330876" cy="848819"/>
          </a:xfrm>
          <a:prstGeom prst="rect">
            <a:avLst/>
          </a:prstGeom>
        </p:spPr>
      </p:pic>
      <p:pic>
        <p:nvPicPr>
          <p:cNvPr id="47" name="Gráfico 4" descr="Hombre">
            <a:extLst>
              <a:ext uri="{FF2B5EF4-FFF2-40B4-BE49-F238E27FC236}">
                <a16:creationId xmlns:a16="http://schemas.microsoft.com/office/drawing/2014/main" id="{9F4E4364-8C2A-2D44-B299-234E8121749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8481" y="4449671"/>
            <a:ext cx="361315" cy="361315"/>
          </a:xfrm>
          <a:prstGeom prst="rect">
            <a:avLst/>
          </a:prstGeom>
        </p:spPr>
      </p:pic>
      <p:pic>
        <p:nvPicPr>
          <p:cNvPr id="48" name="Gráfico 25" descr="Hombre">
            <a:extLst>
              <a:ext uri="{FF2B5EF4-FFF2-40B4-BE49-F238E27FC236}">
                <a16:creationId xmlns:a16="http://schemas.microsoft.com/office/drawing/2014/main" id="{26D92510-0443-AE4F-8C7C-C3886E001C33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1036" y="4505075"/>
            <a:ext cx="367030" cy="367030"/>
          </a:xfrm>
          <a:prstGeom prst="rect">
            <a:avLst/>
          </a:prstGeom>
        </p:spPr>
      </p:pic>
      <p:pic>
        <p:nvPicPr>
          <p:cNvPr id="49" name="Gráfico 26" descr="Hombre">
            <a:extLst>
              <a:ext uri="{FF2B5EF4-FFF2-40B4-BE49-F238E27FC236}">
                <a16:creationId xmlns:a16="http://schemas.microsoft.com/office/drawing/2014/main" id="{4692FE30-2BA7-9341-A8D8-3A192DC95995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1535" y="4459012"/>
            <a:ext cx="367030" cy="367030"/>
          </a:xfrm>
          <a:prstGeom prst="rect">
            <a:avLst/>
          </a:prstGeom>
        </p:spPr>
      </p:pic>
      <p:sp>
        <p:nvSpPr>
          <p:cNvPr id="50" name="Cuadro de texto 50">
            <a:extLst>
              <a:ext uri="{FF2B5EF4-FFF2-40B4-BE49-F238E27FC236}">
                <a16:creationId xmlns:a16="http://schemas.microsoft.com/office/drawing/2014/main" id="{2D348DDF-6742-4425-80B4-A095D7D02CC8}"/>
              </a:ext>
            </a:extLst>
          </p:cNvPr>
          <p:cNvSpPr txBox="1"/>
          <p:nvPr/>
        </p:nvSpPr>
        <p:spPr>
          <a:xfrm>
            <a:off x="3142226" y="4356061"/>
            <a:ext cx="1630045" cy="457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Tutor de matemáticas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1" name="Cuadro de texto 52">
            <a:extLst>
              <a:ext uri="{FF2B5EF4-FFF2-40B4-BE49-F238E27FC236}">
                <a16:creationId xmlns:a16="http://schemas.microsoft.com/office/drawing/2014/main" id="{942648A2-A200-4ABB-A7B3-6B666A51B042}"/>
              </a:ext>
            </a:extLst>
          </p:cNvPr>
          <p:cNvSpPr txBox="1"/>
          <p:nvPr/>
        </p:nvSpPr>
        <p:spPr>
          <a:xfrm>
            <a:off x="5807639" y="4353786"/>
            <a:ext cx="1510391" cy="457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Tutor de Lenguaje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2" name="Cuadro de texto 51">
            <a:extLst>
              <a:ext uri="{FF2B5EF4-FFF2-40B4-BE49-F238E27FC236}">
                <a16:creationId xmlns:a16="http://schemas.microsoft.com/office/drawing/2014/main" id="{0491BBD0-5F9D-4E74-AC17-D6CBFE0AD5DE}"/>
              </a:ext>
            </a:extLst>
          </p:cNvPr>
          <p:cNvSpPr txBox="1"/>
          <p:nvPr/>
        </p:nvSpPr>
        <p:spPr>
          <a:xfrm>
            <a:off x="8347257" y="4308701"/>
            <a:ext cx="1428006" cy="457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Tutor de                        Educ. inicial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EFA5B3E-BAAF-490F-BC39-0083F50B4590}"/>
              </a:ext>
            </a:extLst>
          </p:cNvPr>
          <p:cNvSpPr/>
          <p:nvPr/>
        </p:nvSpPr>
        <p:spPr>
          <a:xfrm>
            <a:off x="2612112" y="3753770"/>
            <a:ext cx="1694243" cy="428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EE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Iragua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CEBDED5-74DA-42D6-A8DF-EB9920F7B8AE}"/>
              </a:ext>
            </a:extLst>
          </p:cNvPr>
          <p:cNvSpPr/>
          <p:nvPr/>
        </p:nvSpPr>
        <p:spPr>
          <a:xfrm>
            <a:off x="5327901" y="3753770"/>
            <a:ext cx="1536197" cy="46705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EE Hierbabuena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520F06F-E6DE-4309-8C88-2A0B1C739C99}"/>
              </a:ext>
            </a:extLst>
          </p:cNvPr>
          <p:cNvSpPr/>
          <p:nvPr/>
        </p:nvSpPr>
        <p:spPr>
          <a:xfrm>
            <a:off x="7894406" y="3792712"/>
            <a:ext cx="1445885" cy="400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EE San Benito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1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D7E927-F371-4808-AB36-1765F6BF2F6D}"/>
              </a:ext>
            </a:extLst>
          </p:cNvPr>
          <p:cNvSpPr/>
          <p:nvPr/>
        </p:nvSpPr>
        <p:spPr>
          <a:xfrm>
            <a:off x="829732" y="927677"/>
            <a:ext cx="1087458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 reprobación  y deserción en 1 punto porcentual.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el porcentaje en insuficiente y mínimo en 1.5 puntos porcentuales para matemáticas en tercero y quinto grado. Ejemplo: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2203D11-FCFB-4442-B550-F4E73617BAAF}"/>
              </a:ext>
            </a:extLst>
          </p:cNvPr>
          <p:cNvSpPr/>
          <p:nvPr/>
        </p:nvSpPr>
        <p:spPr>
          <a:xfrm>
            <a:off x="6797040" y="2436226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(63% + 20%) = 83% en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 en este ejemplo sería 81%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</a:b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593B89-0C00-4016-A951-41B54CF1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34" y="2298700"/>
            <a:ext cx="5297786" cy="34417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7283572-FE4E-4150-808C-921D8C20A574}"/>
              </a:ext>
            </a:extLst>
          </p:cNvPr>
          <p:cNvSpPr/>
          <p:nvPr/>
        </p:nvSpPr>
        <p:spPr>
          <a:xfrm>
            <a:off x="928370" y="5993168"/>
            <a:ext cx="10597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el porcentaje en insuficiente y mínimo en 2 puntos porcentuales para lenguaje en tercer y quinto grado. </a:t>
            </a:r>
            <a:endParaRPr lang="es-CO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0720163-0C0C-4705-8AF7-FE6861933BF8}"/>
              </a:ext>
            </a:extLst>
          </p:cNvPr>
          <p:cNvSpPr txBox="1"/>
          <p:nvPr/>
        </p:nvSpPr>
        <p:spPr>
          <a:xfrm>
            <a:off x="1004711" y="118739"/>
            <a:ext cx="3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kern="1200" dirty="0">
                <a:solidFill>
                  <a:srgbClr val="3F65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lo nuevo?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Nuevas Metas</a:t>
            </a:r>
          </a:p>
        </p:txBody>
      </p:sp>
    </p:spTree>
    <p:extLst>
      <p:ext uri="{BB962C8B-B14F-4D97-AF65-F5344CB8AC3E}">
        <p14:creationId xmlns:p14="http://schemas.microsoft.com/office/powerpoint/2010/main" val="21444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760149" y="170121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719389" y="14503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Mineducación</a:t>
            </a:r>
          </a:p>
        </p:txBody>
      </p:sp>
      <p:sp>
        <p:nvSpPr>
          <p:cNvPr id="10" name="AutoShape 4" descr="https://lh5.googleusercontent.com/vBYCX2TiCeCj7y1s9-jJDcW8LqriI_UQrwaBfjynHPZWbKi61qsMQBraUifdPC4ntV4WSeXV-xepbDgLJ2fSaJnEJQYhPNMfVlO_kBNrgUpelg0Cp9_yw6EfCeVILy6MtoMPKzUpW6o">
            <a:extLst>
              <a:ext uri="{FF2B5EF4-FFF2-40B4-BE49-F238E27FC236}">
                <a16:creationId xmlns:a16="http://schemas.microsoft.com/office/drawing/2014/main" id="{1E80DD31-24A0-4225-BBAE-9A5ADA66A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D7E927-F371-4808-AB36-1765F6BF2F6D}"/>
              </a:ext>
            </a:extLst>
          </p:cNvPr>
          <p:cNvSpPr/>
          <p:nvPr/>
        </p:nvSpPr>
        <p:spPr>
          <a:xfrm>
            <a:off x="658706" y="1380797"/>
            <a:ext cx="10874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 grados desde Educación Inicial hasta grado Séptimo.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las transiciones de preescolar a básica primaria y de básica primaria a secundaria. </a:t>
            </a:r>
          </a:p>
          <a:p>
            <a:pPr marL="342900" lvl="2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adaptación de los estudiantes en los siguientes grados.</a:t>
            </a:r>
          </a:p>
          <a:p>
            <a:pPr marL="342900" lvl="2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la reprobación histórica que se da en estas transiciones escolares.</a:t>
            </a:r>
          </a:p>
          <a:p>
            <a:pPr marL="342900" lvl="2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mitigar la deserción escolar.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Ampliaremos el foco de aprendizaje pasando de lenguaje y matemáticas, a:</a:t>
            </a:r>
          </a:p>
          <a:p>
            <a:pPr>
              <a:buClrTx/>
            </a:pPr>
            <a:endParaRPr lang="es-ES" sz="20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Comunicación.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Resolución de problemas.</a:t>
            </a:r>
          </a:p>
          <a:p>
            <a:pPr marL="342900" indent="-342900">
              <a:buClrTx/>
              <a:buFont typeface="Wingdings" pitchFamily="2" charset="2"/>
              <a:buChar char="ü"/>
            </a:pPr>
            <a:r>
              <a:rPr lang="es-ES" sz="20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Competencias ciudadanas.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E8CF1B-B0B9-40F7-9142-B8BFAF1D0191}"/>
              </a:ext>
            </a:extLst>
          </p:cNvPr>
          <p:cNvSpPr txBox="1"/>
          <p:nvPr/>
        </p:nvSpPr>
        <p:spPr>
          <a:xfrm>
            <a:off x="1004710" y="118739"/>
            <a:ext cx="7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CO" sz="2000" b="1" kern="1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lo nuevo?</a:t>
            </a:r>
          </a:p>
        </p:txBody>
      </p:sp>
    </p:spTree>
    <p:extLst>
      <p:ext uri="{BB962C8B-B14F-4D97-AF65-F5344CB8AC3E}">
        <p14:creationId xmlns:p14="http://schemas.microsoft.com/office/powerpoint/2010/main" val="1231447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1262</Words>
  <Application>Microsoft Office PowerPoint</Application>
  <PresentationFormat>Panorámica</PresentationFormat>
  <Paragraphs>224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Comfortaa</vt:lpstr>
      <vt:lpstr>Noto Sans Symbols</vt:lpstr>
      <vt:lpstr>Times New Roman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Alexander Ballen Cifuentes</dc:creator>
  <cp:lastModifiedBy>julian ricardo gomez niño</cp:lastModifiedBy>
  <cp:revision>31</cp:revision>
  <dcterms:modified xsi:type="dcterms:W3CDTF">2019-01-10T15:44:38Z</dcterms:modified>
</cp:coreProperties>
</file>